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9" r:id="rId2"/>
    <p:sldId id="292" r:id="rId3"/>
    <p:sldId id="294" r:id="rId4"/>
    <p:sldId id="298" r:id="rId5"/>
    <p:sldId id="293" r:id="rId6"/>
    <p:sldId id="300" r:id="rId7"/>
    <p:sldId id="297" r:id="rId8"/>
    <p:sldId id="295" r:id="rId9"/>
    <p:sldId id="299" r:id="rId10"/>
    <p:sldId id="296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6600"/>
    <a:srgbClr val="CC3300"/>
    <a:srgbClr val="0099CC"/>
    <a:srgbClr val="008080"/>
    <a:srgbClr val="339933"/>
    <a:srgbClr val="00CC66"/>
    <a:srgbClr val="33CC33"/>
    <a:srgbClr val="FF0066"/>
    <a:srgbClr val="FF5050"/>
    <a:srgbClr val="CC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9" autoAdjust="0"/>
  </p:normalViewPr>
  <p:slideViewPr>
    <p:cSldViewPr>
      <p:cViewPr varScale="1">
        <p:scale>
          <a:sx n="67" d="100"/>
          <a:sy n="67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7E8368-39F7-47A0-99D0-CC745531032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C3D4E5-2722-4F4D-9217-1E2A82E6C56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Сбор информации посредством официальной переписки с секретариатами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E66AAB6-E72D-4E7E-A46C-64705DA4CC5A}" type="par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3FAA57-2450-40FD-A5D1-E04F36B02355}" type="sib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7493F35-E547-47BD-B3FC-740D8763E04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Внедрение информационной среды для сбора и систематизации информации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9BB61CD-C44D-4510-8ACB-92D93C6FCE73}" type="parTrans" cxnId="{2AA31052-2E00-4A8D-B09F-6D8B24014B8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E871739-3003-42AB-9EC9-F341B31943DD}" type="sibTrans" cxnId="{2AA31052-2E00-4A8D-B09F-6D8B24014B8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AD96383-DDCD-48D5-B8CD-CA2AFFCE04F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Перевод процедур МТК в информационную систему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6307DBC-FB88-4FA7-9BF5-A4A414A6B470}" type="parTrans" cxnId="{11317FA8-391C-4E62-92E9-2938515DC75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D2189D4-55E7-497F-996C-0B92EBE83E8E}" type="sibTrans" cxnId="{11317FA8-391C-4E62-92E9-2938515DC75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87F66C1-3EAC-486A-850E-70EFA7043170}" type="pres">
      <dgm:prSet presAssocID="{217E8368-39F7-47A0-99D0-CC745531032E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EF5EB0-B417-4892-8C9D-1C1AB7500B21}" type="pres">
      <dgm:prSet presAssocID="{217E8368-39F7-47A0-99D0-CC745531032E}" presName="arrow" presStyleLbl="bgShp" presStyleIdx="0" presStyleCnt="1"/>
      <dgm:spPr/>
    </dgm:pt>
    <dgm:pt modelId="{FE9077F9-EFEE-49F5-8A7A-75E04C10F29B}" type="pres">
      <dgm:prSet presAssocID="{217E8368-39F7-47A0-99D0-CC745531032E}" presName="arrowDiagram3" presStyleCnt="0"/>
      <dgm:spPr/>
    </dgm:pt>
    <dgm:pt modelId="{89094C95-B31C-4CB7-AC40-2C2251290A28}" type="pres">
      <dgm:prSet presAssocID="{E9C3D4E5-2722-4F4D-9217-1E2A82E6C566}" presName="bullet3a" presStyleLbl="node1" presStyleIdx="0" presStyleCnt="3"/>
      <dgm:spPr/>
    </dgm:pt>
    <dgm:pt modelId="{12985F2E-4C4F-4E85-9DE8-C91A4467AE63}" type="pres">
      <dgm:prSet presAssocID="{E9C3D4E5-2722-4F4D-9217-1E2A82E6C566}" presName="textBox3a" presStyleLbl="revTx" presStyleIdx="0" presStyleCnt="3" custLinFactNeighborX="3206" custLinFactNeighborY="-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89868-2B5A-4D1E-B155-CE039D5049C8}" type="pres">
      <dgm:prSet presAssocID="{47493F35-E547-47BD-B3FC-740D8763E048}" presName="bullet3b" presStyleLbl="node1" presStyleIdx="1" presStyleCnt="3"/>
      <dgm:spPr/>
    </dgm:pt>
    <dgm:pt modelId="{9A85FC7F-61E0-4752-BF79-42A51FA97589}" type="pres">
      <dgm:prSet presAssocID="{47493F35-E547-47BD-B3FC-740D8763E048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9E697F-3F06-4D46-AD05-5267DEBD9F0A}" type="pres">
      <dgm:prSet presAssocID="{6AD96383-DDCD-48D5-B8CD-CA2AFFCE04F0}" presName="bullet3c" presStyleLbl="node1" presStyleIdx="2" presStyleCnt="3"/>
      <dgm:spPr>
        <a:solidFill>
          <a:schemeClr val="accent3">
            <a:lumMod val="75000"/>
          </a:schemeClr>
        </a:solidFill>
        <a:ln>
          <a:solidFill>
            <a:schemeClr val="tx1"/>
          </a:solidFill>
          <a:prstDash val="dash"/>
        </a:ln>
      </dgm:spPr>
    </dgm:pt>
    <dgm:pt modelId="{62BB6BE4-EA43-4580-BD5A-4889FC6B4DC4}" type="pres">
      <dgm:prSet presAssocID="{6AD96383-DDCD-48D5-B8CD-CA2AFFCE04F0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317FA8-391C-4E62-92E9-2938515DC755}" srcId="{217E8368-39F7-47A0-99D0-CC745531032E}" destId="{6AD96383-DDCD-48D5-B8CD-CA2AFFCE04F0}" srcOrd="2" destOrd="0" parTransId="{C6307DBC-FB88-4FA7-9BF5-A4A414A6B470}" sibTransId="{3D2189D4-55E7-497F-996C-0B92EBE83E8E}"/>
    <dgm:cxn modelId="{6AAF2A86-ABBE-4FD1-86A9-B2CF38F4D08E}" type="presOf" srcId="{6AD96383-DDCD-48D5-B8CD-CA2AFFCE04F0}" destId="{62BB6BE4-EA43-4580-BD5A-4889FC6B4DC4}" srcOrd="0" destOrd="0" presId="urn:microsoft.com/office/officeart/2005/8/layout/arrow2"/>
    <dgm:cxn modelId="{AC92DA3F-E9C7-42CB-BD16-3A49E641751A}" type="presOf" srcId="{217E8368-39F7-47A0-99D0-CC745531032E}" destId="{287F66C1-3EAC-486A-850E-70EFA7043170}" srcOrd="0" destOrd="0" presId="urn:microsoft.com/office/officeart/2005/8/layout/arrow2"/>
    <dgm:cxn modelId="{C15153C2-12BA-4399-BDF7-5FE02073DAFC}" type="presOf" srcId="{47493F35-E547-47BD-B3FC-740D8763E048}" destId="{9A85FC7F-61E0-4752-BF79-42A51FA97589}" srcOrd="0" destOrd="0" presId="urn:microsoft.com/office/officeart/2005/8/layout/arrow2"/>
    <dgm:cxn modelId="{2AA31052-2E00-4A8D-B09F-6D8B24014B80}" srcId="{217E8368-39F7-47A0-99D0-CC745531032E}" destId="{47493F35-E547-47BD-B3FC-740D8763E048}" srcOrd="1" destOrd="0" parTransId="{C9BB61CD-C44D-4510-8ACB-92D93C6FCE73}" sibTransId="{3E871739-3003-42AB-9EC9-F341B31943DD}"/>
    <dgm:cxn modelId="{9C225D33-FF47-4E9F-B195-22F3F227EA96}" srcId="{217E8368-39F7-47A0-99D0-CC745531032E}" destId="{E9C3D4E5-2722-4F4D-9217-1E2A82E6C566}" srcOrd="0" destOrd="0" parTransId="{CE66AAB6-E72D-4E7E-A46C-64705DA4CC5A}" sibTransId="{063FAA57-2450-40FD-A5D1-E04F36B02355}"/>
    <dgm:cxn modelId="{E422583A-F794-42B2-A57E-F9FAA044A6AB}" type="presOf" srcId="{E9C3D4E5-2722-4F4D-9217-1E2A82E6C566}" destId="{12985F2E-4C4F-4E85-9DE8-C91A4467AE63}" srcOrd="0" destOrd="0" presId="urn:microsoft.com/office/officeart/2005/8/layout/arrow2"/>
    <dgm:cxn modelId="{D59710A1-6EDA-438C-88F4-03FA766798CC}" type="presParOf" srcId="{287F66C1-3EAC-486A-850E-70EFA7043170}" destId="{0EEF5EB0-B417-4892-8C9D-1C1AB7500B21}" srcOrd="0" destOrd="0" presId="urn:microsoft.com/office/officeart/2005/8/layout/arrow2"/>
    <dgm:cxn modelId="{C3383CC8-C3FF-45F6-8D2E-F69B7E0E5C2E}" type="presParOf" srcId="{287F66C1-3EAC-486A-850E-70EFA7043170}" destId="{FE9077F9-EFEE-49F5-8A7A-75E04C10F29B}" srcOrd="1" destOrd="0" presId="urn:microsoft.com/office/officeart/2005/8/layout/arrow2"/>
    <dgm:cxn modelId="{3C55A19A-269E-4396-8E9F-1080ACE12026}" type="presParOf" srcId="{FE9077F9-EFEE-49F5-8A7A-75E04C10F29B}" destId="{89094C95-B31C-4CB7-AC40-2C2251290A28}" srcOrd="0" destOrd="0" presId="urn:microsoft.com/office/officeart/2005/8/layout/arrow2"/>
    <dgm:cxn modelId="{E8A4980E-EF40-41F0-9FB6-E4EB8E9BA6EC}" type="presParOf" srcId="{FE9077F9-EFEE-49F5-8A7A-75E04C10F29B}" destId="{12985F2E-4C4F-4E85-9DE8-C91A4467AE63}" srcOrd="1" destOrd="0" presId="urn:microsoft.com/office/officeart/2005/8/layout/arrow2"/>
    <dgm:cxn modelId="{7F4F3AD9-AF67-42CB-AB13-3FC957535C98}" type="presParOf" srcId="{FE9077F9-EFEE-49F5-8A7A-75E04C10F29B}" destId="{4CE89868-2B5A-4D1E-B155-CE039D5049C8}" srcOrd="2" destOrd="0" presId="urn:microsoft.com/office/officeart/2005/8/layout/arrow2"/>
    <dgm:cxn modelId="{5136582A-D40A-44EC-AB4B-3879C2BDCC91}" type="presParOf" srcId="{FE9077F9-EFEE-49F5-8A7A-75E04C10F29B}" destId="{9A85FC7F-61E0-4752-BF79-42A51FA97589}" srcOrd="3" destOrd="0" presId="urn:microsoft.com/office/officeart/2005/8/layout/arrow2"/>
    <dgm:cxn modelId="{180C3659-9CAE-4DA7-9C0C-B2A80AAAF454}" type="presParOf" srcId="{FE9077F9-EFEE-49F5-8A7A-75E04C10F29B}" destId="{6B9E697F-3F06-4D46-AD05-5267DEBD9F0A}" srcOrd="4" destOrd="0" presId="urn:microsoft.com/office/officeart/2005/8/layout/arrow2"/>
    <dgm:cxn modelId="{76AB21A9-AF48-4AB4-87D2-6F1DB62BBDAB}" type="presParOf" srcId="{FE9077F9-EFEE-49F5-8A7A-75E04C10F29B}" destId="{62BB6BE4-EA43-4580-BD5A-4889FC6B4DC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7E8368-39F7-47A0-99D0-CC745531032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C3D4E5-2722-4F4D-9217-1E2A82E6C56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1 этап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E66AAB6-E72D-4E7E-A46C-64705DA4CC5A}" type="par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3FAA57-2450-40FD-A5D1-E04F36B02355}" type="sib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7493F35-E547-47BD-B3FC-740D8763E04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 этап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9BB61CD-C44D-4510-8ACB-92D93C6FCE73}" type="parTrans" cxnId="{2AA31052-2E00-4A8D-B09F-6D8B24014B8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E871739-3003-42AB-9EC9-F341B31943DD}" type="sibTrans" cxnId="{2AA31052-2E00-4A8D-B09F-6D8B24014B8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88E79B4-D80C-4721-85FC-A4F81EA1907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Переписка с секретариатами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ECCF972-D5DF-44FA-AE69-6C14D3E627C5}" type="parTrans" cxnId="{C911DE0A-D964-4607-9C7D-BF7A326BE587}">
      <dgm:prSet/>
      <dgm:spPr/>
      <dgm:t>
        <a:bodyPr/>
        <a:lstStyle/>
        <a:p>
          <a:endParaRPr lang="ru-RU"/>
        </a:p>
      </dgm:t>
    </dgm:pt>
    <dgm:pt modelId="{D54E5189-A8D8-406D-A802-B87059F513F7}" type="sibTrans" cxnId="{C911DE0A-D964-4607-9C7D-BF7A326BE587}">
      <dgm:prSet/>
      <dgm:spPr/>
      <dgm:t>
        <a:bodyPr/>
        <a:lstStyle/>
        <a:p>
          <a:endParaRPr lang="ru-RU"/>
        </a:p>
      </dgm:t>
    </dgm:pt>
    <dgm:pt modelId="{5672EE56-D08C-4687-B3CA-BE4987F75EFE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Ведение базы данных специалистами </a:t>
          </a:r>
          <a:br>
            <a:rPr lang="ru-RU" dirty="0" smtClean="0">
              <a:latin typeface="Times New Roman" pitchFamily="18" charset="0"/>
              <a:cs typeface="Times New Roman" pitchFamily="18" charset="0"/>
            </a:rPr>
          </a:br>
          <a:r>
            <a:rPr lang="ru-RU" dirty="0" smtClean="0">
              <a:latin typeface="Times New Roman" pitchFamily="18" charset="0"/>
              <a:cs typeface="Times New Roman" pitchFamily="18" charset="0"/>
            </a:rPr>
            <a:t>РГП «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КазИнст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CBD4688-C755-4DD2-A031-68FC6DB0CDFF}" type="parTrans" cxnId="{E6D53322-A66D-4639-AA2B-BA0AE24C857D}">
      <dgm:prSet/>
      <dgm:spPr/>
      <dgm:t>
        <a:bodyPr/>
        <a:lstStyle/>
        <a:p>
          <a:endParaRPr lang="ru-RU"/>
        </a:p>
      </dgm:t>
    </dgm:pt>
    <dgm:pt modelId="{EBD3D716-7FE4-4587-89AA-BE7211307D52}" type="sibTrans" cxnId="{E6D53322-A66D-4639-AA2B-BA0AE24C857D}">
      <dgm:prSet/>
      <dgm:spPr/>
      <dgm:t>
        <a:bodyPr/>
        <a:lstStyle/>
        <a:p>
          <a:endParaRPr lang="ru-RU"/>
        </a:p>
      </dgm:t>
    </dgm:pt>
    <dgm:pt modelId="{F3BF5818-FFFD-4E2A-9D5E-D102BC58AD5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Внедрение совместной информационной системы «е-МТК» (Республика Казахстан, Республика Беларусь, Российская Федерация)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B18F297-95CB-4A2C-BDFD-4702C7BE8FD1}" type="parTrans" cxnId="{8F5C367F-82B6-435D-B259-89CBDD08EA95}">
      <dgm:prSet/>
      <dgm:spPr/>
      <dgm:t>
        <a:bodyPr/>
        <a:lstStyle/>
        <a:p>
          <a:endParaRPr lang="ru-RU"/>
        </a:p>
      </dgm:t>
    </dgm:pt>
    <dgm:pt modelId="{E647C256-A024-4088-957F-DDA4B009498B}" type="sibTrans" cxnId="{8F5C367F-82B6-435D-B259-89CBDD08EA95}">
      <dgm:prSet/>
      <dgm:spPr/>
      <dgm:t>
        <a:bodyPr/>
        <a:lstStyle/>
        <a:p>
          <a:endParaRPr lang="ru-RU"/>
        </a:p>
      </dgm:t>
    </dgm:pt>
    <dgm:pt modelId="{B7B1034F-FA54-43DD-8E87-D6FE637529F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Активизация авторизации секретариатов МТК в «е-МТК» через национальные органы по стандартизации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4325886-5630-47D0-B573-5B8DA6E683AB}" type="parTrans" cxnId="{8041E0E0-7816-447B-8BAC-7A935E379E61}">
      <dgm:prSet/>
      <dgm:spPr/>
      <dgm:t>
        <a:bodyPr/>
        <a:lstStyle/>
        <a:p>
          <a:endParaRPr lang="ru-RU"/>
        </a:p>
      </dgm:t>
    </dgm:pt>
    <dgm:pt modelId="{422254F2-4C8A-4937-9670-97645C0BAE75}" type="sibTrans" cxnId="{8041E0E0-7816-447B-8BAC-7A935E379E61}">
      <dgm:prSet/>
      <dgm:spPr/>
      <dgm:t>
        <a:bodyPr/>
        <a:lstStyle/>
        <a:p>
          <a:endParaRPr lang="ru-RU"/>
        </a:p>
      </dgm:t>
    </dgm:pt>
    <dgm:pt modelId="{19908275-9049-4088-8C0E-ABFF4888D66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Актуализация данных непосредственно секретариатами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69CC159-C180-4566-8FE8-9B2192ABD638}" type="parTrans" cxnId="{B08016B3-1198-43B6-B932-8C98A1B43043}">
      <dgm:prSet/>
      <dgm:spPr/>
      <dgm:t>
        <a:bodyPr/>
        <a:lstStyle/>
        <a:p>
          <a:endParaRPr lang="ru-RU"/>
        </a:p>
      </dgm:t>
    </dgm:pt>
    <dgm:pt modelId="{B47DCE4B-91DB-4DFD-B766-35BE08ACAA1E}" type="sibTrans" cxnId="{B08016B3-1198-43B6-B932-8C98A1B43043}">
      <dgm:prSet/>
      <dgm:spPr/>
      <dgm:t>
        <a:bodyPr/>
        <a:lstStyle/>
        <a:p>
          <a:endParaRPr lang="ru-RU"/>
        </a:p>
      </dgm:t>
    </dgm:pt>
    <dgm:pt modelId="{3A417A87-737F-4AAF-A668-8DCE4EA5E7A3}" type="pres">
      <dgm:prSet presAssocID="{217E8368-39F7-47A0-99D0-CC74553103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E783FC-EFE6-465D-9B01-AA279B13FEBD}" type="pres">
      <dgm:prSet presAssocID="{E9C3D4E5-2722-4F4D-9217-1E2A82E6C566}" presName="composite" presStyleCnt="0"/>
      <dgm:spPr/>
    </dgm:pt>
    <dgm:pt modelId="{EEF90051-C998-4002-8832-9AC16EE3FF44}" type="pres">
      <dgm:prSet presAssocID="{E9C3D4E5-2722-4F4D-9217-1E2A82E6C566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175E7-4DB5-4E36-8D12-B40FA00DBFE2}" type="pres">
      <dgm:prSet presAssocID="{E9C3D4E5-2722-4F4D-9217-1E2A82E6C566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49FCE-035C-40A2-8D26-85F1C22122CB}" type="pres">
      <dgm:prSet presAssocID="{063FAA57-2450-40FD-A5D1-E04F36B02355}" presName="space" presStyleCnt="0"/>
      <dgm:spPr/>
    </dgm:pt>
    <dgm:pt modelId="{C2369CA0-CB85-44D9-B450-AF2E9D6B3928}" type="pres">
      <dgm:prSet presAssocID="{47493F35-E547-47BD-B3FC-740D8763E048}" presName="composite" presStyleCnt="0"/>
      <dgm:spPr/>
    </dgm:pt>
    <dgm:pt modelId="{0859FFAF-4898-461D-A88C-793E3FDBA051}" type="pres">
      <dgm:prSet presAssocID="{47493F35-E547-47BD-B3FC-740D8763E04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AA444-460C-4CC7-B4EF-F56705754FF4}" type="pres">
      <dgm:prSet presAssocID="{47493F35-E547-47BD-B3FC-740D8763E04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3D1C94-DA4B-44F3-A977-F2C395C2D51C}" type="presOf" srcId="{47493F35-E547-47BD-B3FC-740D8763E048}" destId="{0859FFAF-4898-461D-A88C-793E3FDBA051}" srcOrd="0" destOrd="0" presId="urn:microsoft.com/office/officeart/2005/8/layout/hList1"/>
    <dgm:cxn modelId="{C911DE0A-D964-4607-9C7D-BF7A326BE587}" srcId="{E9C3D4E5-2722-4F4D-9217-1E2A82E6C566}" destId="{E88E79B4-D80C-4721-85FC-A4F81EA1907B}" srcOrd="0" destOrd="0" parTransId="{3ECCF972-D5DF-44FA-AE69-6C14D3E627C5}" sibTransId="{D54E5189-A8D8-406D-A802-B87059F513F7}"/>
    <dgm:cxn modelId="{31E81378-C137-4048-BE0F-3F157FD82695}" type="presOf" srcId="{E88E79B4-D80C-4721-85FC-A4F81EA1907B}" destId="{508175E7-4DB5-4E36-8D12-B40FA00DBFE2}" srcOrd="0" destOrd="0" presId="urn:microsoft.com/office/officeart/2005/8/layout/hList1"/>
    <dgm:cxn modelId="{1A8E7769-F50A-4C47-8C9A-3E3071762BD2}" type="presOf" srcId="{19908275-9049-4088-8C0E-ABFF4888D66D}" destId="{49AAA444-460C-4CC7-B4EF-F56705754FF4}" srcOrd="0" destOrd="2" presId="urn:microsoft.com/office/officeart/2005/8/layout/hList1"/>
    <dgm:cxn modelId="{F63EFE8B-CD24-45F2-B303-9C8FEE6FA66B}" type="presOf" srcId="{5672EE56-D08C-4687-B3CA-BE4987F75EFE}" destId="{508175E7-4DB5-4E36-8D12-B40FA00DBFE2}" srcOrd="0" destOrd="1" presId="urn:microsoft.com/office/officeart/2005/8/layout/hList1"/>
    <dgm:cxn modelId="{2D12B3FD-E7AD-4AA4-B177-BDCFBB6838D6}" type="presOf" srcId="{F3BF5818-FFFD-4E2A-9D5E-D102BC58AD50}" destId="{49AAA444-460C-4CC7-B4EF-F56705754FF4}" srcOrd="0" destOrd="0" presId="urn:microsoft.com/office/officeart/2005/8/layout/hList1"/>
    <dgm:cxn modelId="{34429F6B-0148-4DA7-9B3C-5A3B06AEB956}" type="presOf" srcId="{B7B1034F-FA54-43DD-8E87-D6FE637529FF}" destId="{49AAA444-460C-4CC7-B4EF-F56705754FF4}" srcOrd="0" destOrd="1" presId="urn:microsoft.com/office/officeart/2005/8/layout/hList1"/>
    <dgm:cxn modelId="{F6241007-782D-4188-916F-67EC86FBA3BA}" type="presOf" srcId="{E9C3D4E5-2722-4F4D-9217-1E2A82E6C566}" destId="{EEF90051-C998-4002-8832-9AC16EE3FF44}" srcOrd="0" destOrd="0" presId="urn:microsoft.com/office/officeart/2005/8/layout/hList1"/>
    <dgm:cxn modelId="{B08016B3-1198-43B6-B932-8C98A1B43043}" srcId="{47493F35-E547-47BD-B3FC-740D8763E048}" destId="{19908275-9049-4088-8C0E-ABFF4888D66D}" srcOrd="2" destOrd="0" parTransId="{F69CC159-C180-4566-8FE8-9B2192ABD638}" sibTransId="{B47DCE4B-91DB-4DFD-B766-35BE08ACAA1E}"/>
    <dgm:cxn modelId="{8F5C367F-82B6-435D-B259-89CBDD08EA95}" srcId="{47493F35-E547-47BD-B3FC-740D8763E048}" destId="{F3BF5818-FFFD-4E2A-9D5E-D102BC58AD50}" srcOrd="0" destOrd="0" parTransId="{7B18F297-95CB-4A2C-BDFD-4702C7BE8FD1}" sibTransId="{E647C256-A024-4088-957F-DDA4B009498B}"/>
    <dgm:cxn modelId="{E6D53322-A66D-4639-AA2B-BA0AE24C857D}" srcId="{E9C3D4E5-2722-4F4D-9217-1E2A82E6C566}" destId="{5672EE56-D08C-4687-B3CA-BE4987F75EFE}" srcOrd="1" destOrd="0" parTransId="{2CBD4688-C755-4DD2-A031-68FC6DB0CDFF}" sibTransId="{EBD3D716-7FE4-4587-89AA-BE7211307D52}"/>
    <dgm:cxn modelId="{8041E0E0-7816-447B-8BAC-7A935E379E61}" srcId="{47493F35-E547-47BD-B3FC-740D8763E048}" destId="{B7B1034F-FA54-43DD-8E87-D6FE637529FF}" srcOrd="1" destOrd="0" parTransId="{C4325886-5630-47D0-B573-5B8DA6E683AB}" sibTransId="{422254F2-4C8A-4937-9670-97645C0BAE75}"/>
    <dgm:cxn modelId="{2AA31052-2E00-4A8D-B09F-6D8B24014B80}" srcId="{217E8368-39F7-47A0-99D0-CC745531032E}" destId="{47493F35-E547-47BD-B3FC-740D8763E048}" srcOrd="1" destOrd="0" parTransId="{C9BB61CD-C44D-4510-8ACB-92D93C6FCE73}" sibTransId="{3E871739-3003-42AB-9EC9-F341B31943DD}"/>
    <dgm:cxn modelId="{9C225D33-FF47-4E9F-B195-22F3F227EA96}" srcId="{217E8368-39F7-47A0-99D0-CC745531032E}" destId="{E9C3D4E5-2722-4F4D-9217-1E2A82E6C566}" srcOrd="0" destOrd="0" parTransId="{CE66AAB6-E72D-4E7E-A46C-64705DA4CC5A}" sibTransId="{063FAA57-2450-40FD-A5D1-E04F36B02355}"/>
    <dgm:cxn modelId="{71D3A367-8ED9-48C7-B0D8-1EEA02CEC20A}" type="presOf" srcId="{217E8368-39F7-47A0-99D0-CC745531032E}" destId="{3A417A87-737F-4AAF-A668-8DCE4EA5E7A3}" srcOrd="0" destOrd="0" presId="urn:microsoft.com/office/officeart/2005/8/layout/hList1"/>
    <dgm:cxn modelId="{6B3633F3-4E2C-4B97-97A4-813F6E87FE44}" type="presParOf" srcId="{3A417A87-737F-4AAF-A668-8DCE4EA5E7A3}" destId="{FFE783FC-EFE6-465D-9B01-AA279B13FEBD}" srcOrd="0" destOrd="0" presId="urn:microsoft.com/office/officeart/2005/8/layout/hList1"/>
    <dgm:cxn modelId="{52C51263-269B-4B5F-A518-9A93B32F9E7A}" type="presParOf" srcId="{FFE783FC-EFE6-465D-9B01-AA279B13FEBD}" destId="{EEF90051-C998-4002-8832-9AC16EE3FF44}" srcOrd="0" destOrd="0" presId="urn:microsoft.com/office/officeart/2005/8/layout/hList1"/>
    <dgm:cxn modelId="{92063AC6-DEF1-42F0-A75D-879D9F3E4070}" type="presParOf" srcId="{FFE783FC-EFE6-465D-9B01-AA279B13FEBD}" destId="{508175E7-4DB5-4E36-8D12-B40FA00DBFE2}" srcOrd="1" destOrd="0" presId="urn:microsoft.com/office/officeart/2005/8/layout/hList1"/>
    <dgm:cxn modelId="{EF86E919-E20E-4B2B-A74A-B94A3784DF63}" type="presParOf" srcId="{3A417A87-737F-4AAF-A668-8DCE4EA5E7A3}" destId="{B8249FCE-035C-40A2-8D26-85F1C22122CB}" srcOrd="1" destOrd="0" presId="urn:microsoft.com/office/officeart/2005/8/layout/hList1"/>
    <dgm:cxn modelId="{1183748A-38A6-4136-84EF-AC53152B73E6}" type="presParOf" srcId="{3A417A87-737F-4AAF-A668-8DCE4EA5E7A3}" destId="{C2369CA0-CB85-44D9-B450-AF2E9D6B3928}" srcOrd="2" destOrd="0" presId="urn:microsoft.com/office/officeart/2005/8/layout/hList1"/>
    <dgm:cxn modelId="{C8BCF7B0-07CB-40B3-88E5-9FF623883DBA}" type="presParOf" srcId="{C2369CA0-CB85-44D9-B450-AF2E9D6B3928}" destId="{0859FFAF-4898-461D-A88C-793E3FDBA051}" srcOrd="0" destOrd="0" presId="urn:microsoft.com/office/officeart/2005/8/layout/hList1"/>
    <dgm:cxn modelId="{B0F2B84A-B3DE-467D-89E8-E3381D6B300A}" type="presParOf" srcId="{C2369CA0-CB85-44D9-B450-AF2E9D6B3928}" destId="{49AAA444-460C-4CC7-B4EF-F56705754FF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7E8368-39F7-47A0-99D0-CC745531032E}" type="doc">
      <dgm:prSet loTypeId="urn:microsoft.com/office/officeart/2005/8/layout/vList4#1" loCatId="pictur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C3D4E5-2722-4F4D-9217-1E2A82E6C56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Актуализация информации о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E66AAB6-E72D-4E7E-A46C-64705DA4CC5A}" type="par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3FAA57-2450-40FD-A5D1-E04F36B02355}" type="sibTrans" cxnId="{9C225D33-FF47-4E9F-B195-22F3F227EA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46EE9D0-A3DE-4556-8F64-93558130398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Подключение организаций и национальных ТК в состав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E0032D1-510B-411F-A389-42A6985B6223}" type="parTrans" cxnId="{4D907342-DA10-41ED-A2B9-E7D6EE90647D}">
      <dgm:prSet/>
      <dgm:spPr/>
      <dgm:t>
        <a:bodyPr/>
        <a:lstStyle/>
        <a:p>
          <a:endParaRPr lang="ru-RU"/>
        </a:p>
      </dgm:t>
    </dgm:pt>
    <dgm:pt modelId="{B2D5E829-3B18-4D98-B0AE-8C5B3624A5A4}" type="sibTrans" cxnId="{4D907342-DA10-41ED-A2B9-E7D6EE90647D}">
      <dgm:prSet/>
      <dgm:spPr/>
      <dgm:t>
        <a:bodyPr/>
        <a:lstStyle/>
        <a:p>
          <a:endParaRPr lang="ru-RU"/>
        </a:p>
      </dgm:t>
    </dgm:pt>
    <dgm:pt modelId="{C0D65A25-7FC3-4A00-92CC-9CD7226F52C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Сбор информации о форме участия национального органа по стандартизации в работе МТК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4896EEE-1E37-46EB-9E9E-9DA9EA3EF211}" type="parTrans" cxnId="{666881FF-9204-4AAC-8B5A-0A9C5C65033C}">
      <dgm:prSet/>
      <dgm:spPr/>
      <dgm:t>
        <a:bodyPr/>
        <a:lstStyle/>
        <a:p>
          <a:endParaRPr lang="ru-RU"/>
        </a:p>
      </dgm:t>
    </dgm:pt>
    <dgm:pt modelId="{C55E8B84-4F06-44D3-93F9-5E0340A57F30}" type="sibTrans" cxnId="{666881FF-9204-4AAC-8B5A-0A9C5C65033C}">
      <dgm:prSet/>
      <dgm:spPr/>
      <dgm:t>
        <a:bodyPr/>
        <a:lstStyle/>
        <a:p>
          <a:endParaRPr lang="ru-RU"/>
        </a:p>
      </dgm:t>
    </dgm:pt>
    <dgm:pt modelId="{6E87B8BB-658A-4E07-886A-58021892C49A}" type="pres">
      <dgm:prSet presAssocID="{217E8368-39F7-47A0-99D0-CC745531032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62F004-7AD7-4D81-B23E-03CC66C12BB4}" type="pres">
      <dgm:prSet presAssocID="{E9C3D4E5-2722-4F4D-9217-1E2A82E6C566}" presName="comp" presStyleCnt="0"/>
      <dgm:spPr/>
    </dgm:pt>
    <dgm:pt modelId="{25D0997E-2AC6-4206-82A6-A269E5B1B0D0}" type="pres">
      <dgm:prSet presAssocID="{E9C3D4E5-2722-4F4D-9217-1E2A82E6C566}" presName="box" presStyleLbl="node1" presStyleIdx="0" presStyleCnt="3"/>
      <dgm:spPr/>
      <dgm:t>
        <a:bodyPr/>
        <a:lstStyle/>
        <a:p>
          <a:endParaRPr lang="ru-RU"/>
        </a:p>
      </dgm:t>
    </dgm:pt>
    <dgm:pt modelId="{F348DA09-3735-44B7-9DE3-7F4D584EDFA0}" type="pres">
      <dgm:prSet presAssocID="{E9C3D4E5-2722-4F4D-9217-1E2A82E6C566}" presName="img" presStyleLbl="fgImgPlace1" presStyleIdx="0" presStyleCnt="3" custScaleX="7513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8B9659D9-D1A4-421F-8352-5AAA7DB21E6E}" type="pres">
      <dgm:prSet presAssocID="{E9C3D4E5-2722-4F4D-9217-1E2A82E6C56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25C7F-13C5-45D1-B736-14DAEF8DAEEF}" type="pres">
      <dgm:prSet presAssocID="{063FAA57-2450-40FD-A5D1-E04F36B02355}" presName="spacer" presStyleCnt="0"/>
      <dgm:spPr/>
    </dgm:pt>
    <dgm:pt modelId="{58E48548-427D-452B-AF8C-A2BC85AF2F3C}" type="pres">
      <dgm:prSet presAssocID="{C0D65A25-7FC3-4A00-92CC-9CD7226F52C8}" presName="comp" presStyleCnt="0"/>
      <dgm:spPr/>
    </dgm:pt>
    <dgm:pt modelId="{085A2521-1A36-40F0-8949-7F6A6DA4139F}" type="pres">
      <dgm:prSet presAssocID="{C0D65A25-7FC3-4A00-92CC-9CD7226F52C8}" presName="box" presStyleLbl="node1" presStyleIdx="1" presStyleCnt="3"/>
      <dgm:spPr/>
      <dgm:t>
        <a:bodyPr/>
        <a:lstStyle/>
        <a:p>
          <a:endParaRPr lang="ru-RU"/>
        </a:p>
      </dgm:t>
    </dgm:pt>
    <dgm:pt modelId="{EE1CC354-0E15-4DD8-A426-F200CAB6D562}" type="pres">
      <dgm:prSet presAssocID="{C0D65A25-7FC3-4A00-92CC-9CD7226F52C8}" presName="img" presStyleLbl="fgImgPlace1" presStyleIdx="1" presStyleCnt="3" custScaleX="7513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3186E0DD-3AF4-4BFA-B838-69687D589B3E}" type="pres">
      <dgm:prSet presAssocID="{C0D65A25-7FC3-4A00-92CC-9CD7226F52C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194C5-1B92-42A3-BA07-A5F3537E4DB2}" type="pres">
      <dgm:prSet presAssocID="{C55E8B84-4F06-44D3-93F9-5E0340A57F30}" presName="spacer" presStyleCnt="0"/>
      <dgm:spPr/>
    </dgm:pt>
    <dgm:pt modelId="{BDED639D-DFEF-406C-9E94-7085504AFEFB}" type="pres">
      <dgm:prSet presAssocID="{046EE9D0-A3DE-4556-8F64-93558130398C}" presName="comp" presStyleCnt="0"/>
      <dgm:spPr/>
    </dgm:pt>
    <dgm:pt modelId="{A06C78EB-A08A-4085-A25C-BEFC157B5884}" type="pres">
      <dgm:prSet presAssocID="{046EE9D0-A3DE-4556-8F64-93558130398C}" presName="box" presStyleLbl="node1" presStyleIdx="2" presStyleCnt="3"/>
      <dgm:spPr/>
      <dgm:t>
        <a:bodyPr/>
        <a:lstStyle/>
        <a:p>
          <a:endParaRPr lang="ru-RU"/>
        </a:p>
      </dgm:t>
    </dgm:pt>
    <dgm:pt modelId="{7A283AFD-0D25-42DE-A668-0648FB520D24}" type="pres">
      <dgm:prSet presAssocID="{046EE9D0-A3DE-4556-8F64-93558130398C}" presName="img" presStyleLbl="fgImgPlace1" presStyleIdx="2" presStyleCnt="3" custScaleX="75132"/>
      <dgm:spPr/>
    </dgm:pt>
    <dgm:pt modelId="{770125FF-E173-4F63-B113-F3B489712996}" type="pres">
      <dgm:prSet presAssocID="{046EE9D0-A3DE-4556-8F64-93558130398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B214A8-9CC4-4AE2-AB26-125DA116F33F}" type="presOf" srcId="{C0D65A25-7FC3-4A00-92CC-9CD7226F52C8}" destId="{085A2521-1A36-40F0-8949-7F6A6DA4139F}" srcOrd="0" destOrd="0" presId="urn:microsoft.com/office/officeart/2005/8/layout/vList4#1"/>
    <dgm:cxn modelId="{2DB660AF-A884-44C7-94ED-200BE2157320}" type="presOf" srcId="{E9C3D4E5-2722-4F4D-9217-1E2A82E6C566}" destId="{25D0997E-2AC6-4206-82A6-A269E5B1B0D0}" srcOrd="0" destOrd="0" presId="urn:microsoft.com/office/officeart/2005/8/layout/vList4#1"/>
    <dgm:cxn modelId="{666881FF-9204-4AAC-8B5A-0A9C5C65033C}" srcId="{217E8368-39F7-47A0-99D0-CC745531032E}" destId="{C0D65A25-7FC3-4A00-92CC-9CD7226F52C8}" srcOrd="1" destOrd="0" parTransId="{A4896EEE-1E37-46EB-9E9E-9DA9EA3EF211}" sibTransId="{C55E8B84-4F06-44D3-93F9-5E0340A57F30}"/>
    <dgm:cxn modelId="{1498F002-D9DA-4B2F-964D-2367D4E8665D}" type="presOf" srcId="{217E8368-39F7-47A0-99D0-CC745531032E}" destId="{6E87B8BB-658A-4E07-886A-58021892C49A}" srcOrd="0" destOrd="0" presId="urn:microsoft.com/office/officeart/2005/8/layout/vList4#1"/>
    <dgm:cxn modelId="{2405D509-8C8C-4BCC-B429-5FCA629B7CC8}" type="presOf" srcId="{C0D65A25-7FC3-4A00-92CC-9CD7226F52C8}" destId="{3186E0DD-3AF4-4BFA-B838-69687D589B3E}" srcOrd="1" destOrd="0" presId="urn:microsoft.com/office/officeart/2005/8/layout/vList4#1"/>
    <dgm:cxn modelId="{4D907342-DA10-41ED-A2B9-E7D6EE90647D}" srcId="{217E8368-39F7-47A0-99D0-CC745531032E}" destId="{046EE9D0-A3DE-4556-8F64-93558130398C}" srcOrd="2" destOrd="0" parTransId="{8E0032D1-510B-411F-A389-42A6985B6223}" sibTransId="{B2D5E829-3B18-4D98-B0AE-8C5B3624A5A4}"/>
    <dgm:cxn modelId="{DCEC8807-9D9D-4B21-A4C9-CC661C5DBD13}" type="presOf" srcId="{046EE9D0-A3DE-4556-8F64-93558130398C}" destId="{A06C78EB-A08A-4085-A25C-BEFC157B5884}" srcOrd="0" destOrd="0" presId="urn:microsoft.com/office/officeart/2005/8/layout/vList4#1"/>
    <dgm:cxn modelId="{9C225D33-FF47-4E9F-B195-22F3F227EA96}" srcId="{217E8368-39F7-47A0-99D0-CC745531032E}" destId="{E9C3D4E5-2722-4F4D-9217-1E2A82E6C566}" srcOrd="0" destOrd="0" parTransId="{CE66AAB6-E72D-4E7E-A46C-64705DA4CC5A}" sibTransId="{063FAA57-2450-40FD-A5D1-E04F36B02355}"/>
    <dgm:cxn modelId="{23167C16-9AB0-44F9-B9FC-220B9EEB68D3}" type="presOf" srcId="{046EE9D0-A3DE-4556-8F64-93558130398C}" destId="{770125FF-E173-4F63-B113-F3B489712996}" srcOrd="1" destOrd="0" presId="urn:microsoft.com/office/officeart/2005/8/layout/vList4#1"/>
    <dgm:cxn modelId="{BF17CB33-0EFE-414A-A26D-A455FDF40127}" type="presOf" srcId="{E9C3D4E5-2722-4F4D-9217-1E2A82E6C566}" destId="{8B9659D9-D1A4-421F-8352-5AAA7DB21E6E}" srcOrd="1" destOrd="0" presId="urn:microsoft.com/office/officeart/2005/8/layout/vList4#1"/>
    <dgm:cxn modelId="{4FFDE3BB-E3F4-486B-AAD3-DCF1FF39E482}" type="presParOf" srcId="{6E87B8BB-658A-4E07-886A-58021892C49A}" destId="{C262F004-7AD7-4D81-B23E-03CC66C12BB4}" srcOrd="0" destOrd="0" presId="urn:microsoft.com/office/officeart/2005/8/layout/vList4#1"/>
    <dgm:cxn modelId="{DB7A3E91-AEEC-46AC-9452-00BB2161C448}" type="presParOf" srcId="{C262F004-7AD7-4D81-B23E-03CC66C12BB4}" destId="{25D0997E-2AC6-4206-82A6-A269E5B1B0D0}" srcOrd="0" destOrd="0" presId="urn:microsoft.com/office/officeart/2005/8/layout/vList4#1"/>
    <dgm:cxn modelId="{6D17626B-0941-4FE6-BD8D-F3C983C71E4D}" type="presParOf" srcId="{C262F004-7AD7-4D81-B23E-03CC66C12BB4}" destId="{F348DA09-3735-44B7-9DE3-7F4D584EDFA0}" srcOrd="1" destOrd="0" presId="urn:microsoft.com/office/officeart/2005/8/layout/vList4#1"/>
    <dgm:cxn modelId="{35679906-C276-4750-A259-5CFF4554B820}" type="presParOf" srcId="{C262F004-7AD7-4D81-B23E-03CC66C12BB4}" destId="{8B9659D9-D1A4-421F-8352-5AAA7DB21E6E}" srcOrd="2" destOrd="0" presId="urn:microsoft.com/office/officeart/2005/8/layout/vList4#1"/>
    <dgm:cxn modelId="{39B83FAB-4816-4C9F-BB52-13DE6A935B7A}" type="presParOf" srcId="{6E87B8BB-658A-4E07-886A-58021892C49A}" destId="{CCA25C7F-13C5-45D1-B736-14DAEF8DAEEF}" srcOrd="1" destOrd="0" presId="urn:microsoft.com/office/officeart/2005/8/layout/vList4#1"/>
    <dgm:cxn modelId="{538AFF4D-9827-48AA-B033-20A914E5A5AC}" type="presParOf" srcId="{6E87B8BB-658A-4E07-886A-58021892C49A}" destId="{58E48548-427D-452B-AF8C-A2BC85AF2F3C}" srcOrd="2" destOrd="0" presId="urn:microsoft.com/office/officeart/2005/8/layout/vList4#1"/>
    <dgm:cxn modelId="{BCB4A4CB-BE7E-46F3-B3FE-5682B97B67E3}" type="presParOf" srcId="{58E48548-427D-452B-AF8C-A2BC85AF2F3C}" destId="{085A2521-1A36-40F0-8949-7F6A6DA4139F}" srcOrd="0" destOrd="0" presId="urn:microsoft.com/office/officeart/2005/8/layout/vList4#1"/>
    <dgm:cxn modelId="{57980E73-8051-4827-85CB-0FF834D1A4D5}" type="presParOf" srcId="{58E48548-427D-452B-AF8C-A2BC85AF2F3C}" destId="{EE1CC354-0E15-4DD8-A426-F200CAB6D562}" srcOrd="1" destOrd="0" presId="urn:microsoft.com/office/officeart/2005/8/layout/vList4#1"/>
    <dgm:cxn modelId="{31B2431D-BE0A-483F-B339-AA495CDED0A5}" type="presParOf" srcId="{58E48548-427D-452B-AF8C-A2BC85AF2F3C}" destId="{3186E0DD-3AF4-4BFA-B838-69687D589B3E}" srcOrd="2" destOrd="0" presId="urn:microsoft.com/office/officeart/2005/8/layout/vList4#1"/>
    <dgm:cxn modelId="{325117EB-39D3-42F5-B5B2-A6D4C993C93D}" type="presParOf" srcId="{6E87B8BB-658A-4E07-886A-58021892C49A}" destId="{70F194C5-1B92-42A3-BA07-A5F3537E4DB2}" srcOrd="3" destOrd="0" presId="urn:microsoft.com/office/officeart/2005/8/layout/vList4#1"/>
    <dgm:cxn modelId="{5A297ED3-DA89-44FA-AA38-A1959D0648E2}" type="presParOf" srcId="{6E87B8BB-658A-4E07-886A-58021892C49A}" destId="{BDED639D-DFEF-406C-9E94-7085504AFEFB}" srcOrd="4" destOrd="0" presId="urn:microsoft.com/office/officeart/2005/8/layout/vList4#1"/>
    <dgm:cxn modelId="{C03E5873-8EFF-4FD4-9EE1-4611E91AAFA1}" type="presParOf" srcId="{BDED639D-DFEF-406C-9E94-7085504AFEFB}" destId="{A06C78EB-A08A-4085-A25C-BEFC157B5884}" srcOrd="0" destOrd="0" presId="urn:microsoft.com/office/officeart/2005/8/layout/vList4#1"/>
    <dgm:cxn modelId="{D408A8A5-2BDC-4415-BDF5-F71502204059}" type="presParOf" srcId="{BDED639D-DFEF-406C-9E94-7085504AFEFB}" destId="{7A283AFD-0D25-42DE-A668-0648FB520D24}" srcOrd="1" destOrd="0" presId="urn:microsoft.com/office/officeart/2005/8/layout/vList4#1"/>
    <dgm:cxn modelId="{A2CB031B-F905-4F85-91E2-87FFEC02470B}" type="presParOf" srcId="{BDED639D-DFEF-406C-9E94-7085504AFEFB}" destId="{770125FF-E173-4F63-B113-F3B489712996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F403B4-7558-4CBD-9ED2-20CC0981BDE2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B4422921-07D2-4A52-BD09-6F3DC97F130D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29</a:t>
          </a:r>
        </a:p>
      </dgm:t>
    </dgm:pt>
    <dgm:pt modelId="{30EA4235-0DFB-4102-9779-B963A5CEA83F}" type="parTrans" cxnId="{74F00592-D9D3-4EBD-B3F7-DBA44CA9E52E}">
      <dgm:prSet/>
      <dgm:spPr/>
      <dgm:t>
        <a:bodyPr/>
        <a:lstStyle/>
        <a:p>
          <a:endParaRPr lang="ru-RU"/>
        </a:p>
      </dgm:t>
    </dgm:pt>
    <dgm:pt modelId="{E5E9BEC7-0764-4B0E-8B22-8E69E52930B4}" type="sibTrans" cxnId="{74F00592-D9D3-4EBD-B3F7-DBA44CA9E52E}">
      <dgm:prSet/>
      <dgm:spPr/>
      <dgm:t>
        <a:bodyPr/>
        <a:lstStyle/>
        <a:p>
          <a:endParaRPr lang="ru-RU"/>
        </a:p>
      </dgm:t>
    </dgm:pt>
    <dgm:pt modelId="{AA5652F2-2B83-4465-A6B8-FCC20BA6EA3E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13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F1F774-32E6-4054-8FE1-7F8581F912FB}" type="parTrans" cxnId="{08830E2F-2C32-4F87-8579-D6901AFE27A9}">
      <dgm:prSet/>
      <dgm:spPr/>
      <dgm:t>
        <a:bodyPr/>
        <a:lstStyle/>
        <a:p>
          <a:endParaRPr lang="ru-RU"/>
        </a:p>
      </dgm:t>
    </dgm:pt>
    <dgm:pt modelId="{FA0657E9-163F-4799-A7A6-6EE3CB7C863A}" type="sibTrans" cxnId="{08830E2F-2C32-4F87-8579-D6901AFE27A9}">
      <dgm:prSet/>
      <dgm:spPr/>
      <dgm:t>
        <a:bodyPr/>
        <a:lstStyle/>
        <a:p>
          <a:endParaRPr lang="ru-RU"/>
        </a:p>
      </dgm:t>
    </dgm:pt>
    <dgm:pt modelId="{18D6918C-9C43-40A4-A537-16BBC5F26321}">
      <dgm:prSet phldrT="[Текст]" custT="1"/>
      <dgm:spPr>
        <a:solidFill>
          <a:srgbClr val="339933"/>
        </a:solidFill>
      </dgm:spPr>
      <dgm:t>
        <a:bodyPr/>
        <a:lstStyle/>
        <a:p>
          <a:r>
            <a: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144</a:t>
          </a:r>
          <a:endParaRPr lang="ru-RU" sz="36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399C01-38BA-4DD5-B2A0-59F8AED0137A}" type="parTrans" cxnId="{9E747354-C3F1-4B1E-A67A-49EB6E142F3E}">
      <dgm:prSet/>
      <dgm:spPr/>
      <dgm:t>
        <a:bodyPr/>
        <a:lstStyle/>
        <a:p>
          <a:endParaRPr lang="ru-RU"/>
        </a:p>
      </dgm:t>
    </dgm:pt>
    <dgm:pt modelId="{AFD9ECCF-927C-4573-92C8-EE12244F5332}" type="sibTrans" cxnId="{9E747354-C3F1-4B1E-A67A-49EB6E142F3E}">
      <dgm:prSet/>
      <dgm:spPr/>
      <dgm:t>
        <a:bodyPr/>
        <a:lstStyle/>
        <a:p>
          <a:endParaRPr lang="ru-RU"/>
        </a:p>
      </dgm:t>
    </dgm:pt>
    <dgm:pt modelId="{B15B69A5-AEB6-4AD9-A904-3E1836A70F7C}" type="pres">
      <dgm:prSet presAssocID="{88F403B4-7558-4CBD-9ED2-20CC0981BDE2}" presName="Name0" presStyleCnt="0">
        <dgm:presLayoutVars>
          <dgm:dir/>
          <dgm:animLvl val="lvl"/>
          <dgm:resizeHandles val="exact"/>
        </dgm:presLayoutVars>
      </dgm:prSet>
      <dgm:spPr/>
    </dgm:pt>
    <dgm:pt modelId="{385EA9DC-99AC-4AB7-B58A-A5EFBC04FF8F}" type="pres">
      <dgm:prSet presAssocID="{B4422921-07D2-4A52-BD09-6F3DC97F130D}" presName="Name8" presStyleCnt="0"/>
      <dgm:spPr/>
    </dgm:pt>
    <dgm:pt modelId="{0D48EBA4-3B77-4B50-B082-464EDBD3A738}" type="pres">
      <dgm:prSet presAssocID="{B4422921-07D2-4A52-BD09-6F3DC97F130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0FE1A-1FFF-43D3-9C92-905EB13BF31F}" type="pres">
      <dgm:prSet presAssocID="{B4422921-07D2-4A52-BD09-6F3DC97F13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86050-986B-4BD3-9126-7B299C4268F0}" type="pres">
      <dgm:prSet presAssocID="{AA5652F2-2B83-4465-A6B8-FCC20BA6EA3E}" presName="Name8" presStyleCnt="0"/>
      <dgm:spPr/>
    </dgm:pt>
    <dgm:pt modelId="{BF641DE6-7A59-40FC-AE0B-458121FEACFF}" type="pres">
      <dgm:prSet presAssocID="{AA5652F2-2B83-4465-A6B8-FCC20BA6EA3E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FD950-45F6-4626-BD5F-DE2A2DC57C00}" type="pres">
      <dgm:prSet presAssocID="{AA5652F2-2B83-4465-A6B8-FCC20BA6EA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F6706-7167-444A-BD4A-98CF111A4D14}" type="pres">
      <dgm:prSet presAssocID="{18D6918C-9C43-40A4-A537-16BBC5F26321}" presName="Name8" presStyleCnt="0"/>
      <dgm:spPr/>
    </dgm:pt>
    <dgm:pt modelId="{0B4D52B1-88D5-42DC-9CFC-B90F2F605DE3}" type="pres">
      <dgm:prSet presAssocID="{18D6918C-9C43-40A4-A537-16BBC5F26321}" presName="level" presStyleLbl="node1" presStyleIdx="2" presStyleCnt="3" custLinFactNeighborX="752" custLinFactNeighborY="-28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DD6C7-AF2B-40CD-90AA-1013BCF2C968}" type="pres">
      <dgm:prSet presAssocID="{18D6918C-9C43-40A4-A537-16BBC5F2632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498A96-EFDD-407B-99DC-D5AA9BBBAFCF}" type="presOf" srcId="{18D6918C-9C43-40A4-A537-16BBC5F26321}" destId="{0B4D52B1-88D5-42DC-9CFC-B90F2F605DE3}" srcOrd="0" destOrd="0" presId="urn:microsoft.com/office/officeart/2005/8/layout/pyramid1"/>
    <dgm:cxn modelId="{74F00592-D9D3-4EBD-B3F7-DBA44CA9E52E}" srcId="{88F403B4-7558-4CBD-9ED2-20CC0981BDE2}" destId="{B4422921-07D2-4A52-BD09-6F3DC97F130D}" srcOrd="0" destOrd="0" parTransId="{30EA4235-0DFB-4102-9779-B963A5CEA83F}" sibTransId="{E5E9BEC7-0764-4B0E-8B22-8E69E52930B4}"/>
    <dgm:cxn modelId="{08830E2F-2C32-4F87-8579-D6901AFE27A9}" srcId="{88F403B4-7558-4CBD-9ED2-20CC0981BDE2}" destId="{AA5652F2-2B83-4465-A6B8-FCC20BA6EA3E}" srcOrd="1" destOrd="0" parTransId="{F4F1F774-32E6-4054-8FE1-7F8581F912FB}" sibTransId="{FA0657E9-163F-4799-A7A6-6EE3CB7C863A}"/>
    <dgm:cxn modelId="{9E747354-C3F1-4B1E-A67A-49EB6E142F3E}" srcId="{88F403B4-7558-4CBD-9ED2-20CC0981BDE2}" destId="{18D6918C-9C43-40A4-A537-16BBC5F26321}" srcOrd="2" destOrd="0" parTransId="{73399C01-38BA-4DD5-B2A0-59F8AED0137A}" sibTransId="{AFD9ECCF-927C-4573-92C8-EE12244F5332}"/>
    <dgm:cxn modelId="{90388ED2-BE0D-469D-B6C7-5B22DEDE8D26}" type="presOf" srcId="{18D6918C-9C43-40A4-A537-16BBC5F26321}" destId="{750DD6C7-AF2B-40CD-90AA-1013BCF2C968}" srcOrd="1" destOrd="0" presId="urn:microsoft.com/office/officeart/2005/8/layout/pyramid1"/>
    <dgm:cxn modelId="{B2DABE9A-03FB-47C9-B598-3C2EA4B87237}" type="presOf" srcId="{B4422921-07D2-4A52-BD09-6F3DC97F130D}" destId="{0D48EBA4-3B77-4B50-B082-464EDBD3A738}" srcOrd="0" destOrd="0" presId="urn:microsoft.com/office/officeart/2005/8/layout/pyramid1"/>
    <dgm:cxn modelId="{7D87EFBA-16D8-421B-B60C-058974DDD578}" type="presOf" srcId="{B4422921-07D2-4A52-BD09-6F3DC97F130D}" destId="{3D80FE1A-1FFF-43D3-9C92-905EB13BF31F}" srcOrd="1" destOrd="0" presId="urn:microsoft.com/office/officeart/2005/8/layout/pyramid1"/>
    <dgm:cxn modelId="{C70060C8-B1EA-4182-8B3A-73323910BA04}" type="presOf" srcId="{AA5652F2-2B83-4465-A6B8-FCC20BA6EA3E}" destId="{BF641DE6-7A59-40FC-AE0B-458121FEACFF}" srcOrd="0" destOrd="0" presId="urn:microsoft.com/office/officeart/2005/8/layout/pyramid1"/>
    <dgm:cxn modelId="{81E685FF-7FBD-4E1A-B48B-93E968DCCE83}" type="presOf" srcId="{AA5652F2-2B83-4465-A6B8-FCC20BA6EA3E}" destId="{904FD950-45F6-4626-BD5F-DE2A2DC57C00}" srcOrd="1" destOrd="0" presId="urn:microsoft.com/office/officeart/2005/8/layout/pyramid1"/>
    <dgm:cxn modelId="{10B043DC-49A5-4DBE-8720-07D22E07F847}" type="presOf" srcId="{88F403B4-7558-4CBD-9ED2-20CC0981BDE2}" destId="{B15B69A5-AEB6-4AD9-A904-3E1836A70F7C}" srcOrd="0" destOrd="0" presId="urn:microsoft.com/office/officeart/2005/8/layout/pyramid1"/>
    <dgm:cxn modelId="{6DB7EB05-0F2E-473F-86F8-CD389D6C6BD7}" type="presParOf" srcId="{B15B69A5-AEB6-4AD9-A904-3E1836A70F7C}" destId="{385EA9DC-99AC-4AB7-B58A-A5EFBC04FF8F}" srcOrd="0" destOrd="0" presId="urn:microsoft.com/office/officeart/2005/8/layout/pyramid1"/>
    <dgm:cxn modelId="{FD32FBD7-837B-483E-9D39-266D5BD200A8}" type="presParOf" srcId="{385EA9DC-99AC-4AB7-B58A-A5EFBC04FF8F}" destId="{0D48EBA4-3B77-4B50-B082-464EDBD3A738}" srcOrd="0" destOrd="0" presId="urn:microsoft.com/office/officeart/2005/8/layout/pyramid1"/>
    <dgm:cxn modelId="{C7A78F52-9A83-473C-9692-7ACF111F20D9}" type="presParOf" srcId="{385EA9DC-99AC-4AB7-B58A-A5EFBC04FF8F}" destId="{3D80FE1A-1FFF-43D3-9C92-905EB13BF31F}" srcOrd="1" destOrd="0" presId="urn:microsoft.com/office/officeart/2005/8/layout/pyramid1"/>
    <dgm:cxn modelId="{66559C8F-716B-4B30-A3E2-CE94BA4E204A}" type="presParOf" srcId="{B15B69A5-AEB6-4AD9-A904-3E1836A70F7C}" destId="{18986050-986B-4BD3-9126-7B299C4268F0}" srcOrd="1" destOrd="0" presId="urn:microsoft.com/office/officeart/2005/8/layout/pyramid1"/>
    <dgm:cxn modelId="{3465D614-77B1-4278-9C75-85601D8390D6}" type="presParOf" srcId="{18986050-986B-4BD3-9126-7B299C4268F0}" destId="{BF641DE6-7A59-40FC-AE0B-458121FEACFF}" srcOrd="0" destOrd="0" presId="urn:microsoft.com/office/officeart/2005/8/layout/pyramid1"/>
    <dgm:cxn modelId="{279C65C2-C85D-4FF0-BB70-6B6A1129032C}" type="presParOf" srcId="{18986050-986B-4BD3-9126-7B299C4268F0}" destId="{904FD950-45F6-4626-BD5F-DE2A2DC57C00}" srcOrd="1" destOrd="0" presId="urn:microsoft.com/office/officeart/2005/8/layout/pyramid1"/>
    <dgm:cxn modelId="{0D629255-7C3C-482A-9218-6E61257C6FB9}" type="presParOf" srcId="{B15B69A5-AEB6-4AD9-A904-3E1836A70F7C}" destId="{73EF6706-7167-444A-BD4A-98CF111A4D14}" srcOrd="2" destOrd="0" presId="urn:microsoft.com/office/officeart/2005/8/layout/pyramid1"/>
    <dgm:cxn modelId="{BC49A9CB-1B38-4A10-BBA7-32C0DA03895B}" type="presParOf" srcId="{73EF6706-7167-444A-BD4A-98CF111A4D14}" destId="{0B4D52B1-88D5-42DC-9CFC-B90F2F605DE3}" srcOrd="0" destOrd="0" presId="urn:microsoft.com/office/officeart/2005/8/layout/pyramid1"/>
    <dgm:cxn modelId="{7E10F1EF-932E-4976-9C96-280168AEA960}" type="presParOf" srcId="{73EF6706-7167-444A-BD4A-98CF111A4D14}" destId="{750DD6C7-AF2B-40CD-90AA-1013BCF2C96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17DA88-8743-4C42-BAF7-844F038F575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</dgm:pt>
    <dgm:pt modelId="{CBB94F2A-18E9-411C-88DA-2E8CB7A658EF}">
      <dgm:prSet phldrT="[Текст]"/>
      <dgm:spPr/>
      <dgm:t>
        <a:bodyPr/>
        <a:lstStyle/>
        <a:p>
          <a:r>
            <a:rPr lang="ru-RU" dirty="0" smtClean="0"/>
            <a:t>Информационная система «е-МТК»</a:t>
          </a:r>
          <a:endParaRPr lang="ru-RU" dirty="0"/>
        </a:p>
      </dgm:t>
    </dgm:pt>
    <dgm:pt modelId="{A35FE120-51EF-4BE4-9BEF-A8CB1C549F82}" type="parTrans" cxnId="{981EDFFA-996C-4F3B-A998-1CF7FDE04316}">
      <dgm:prSet/>
      <dgm:spPr/>
      <dgm:t>
        <a:bodyPr/>
        <a:lstStyle/>
        <a:p>
          <a:endParaRPr lang="ru-RU"/>
        </a:p>
      </dgm:t>
    </dgm:pt>
    <dgm:pt modelId="{147AC24D-1B11-4B8A-AB1E-40203265485E}" type="sibTrans" cxnId="{981EDFFA-996C-4F3B-A998-1CF7FDE04316}">
      <dgm:prSet/>
      <dgm:spPr/>
      <dgm:t>
        <a:bodyPr/>
        <a:lstStyle/>
        <a:p>
          <a:endParaRPr lang="ru-RU"/>
        </a:p>
      </dgm:t>
    </dgm:pt>
    <dgm:pt modelId="{70DD5490-9A43-4305-BCC2-60C99C59F4BA}">
      <dgm:prSet phldrT="[Текст]"/>
      <dgm:spPr/>
      <dgm:t>
        <a:bodyPr/>
        <a:lstStyle/>
        <a:p>
          <a:r>
            <a:rPr lang="ru-RU" dirty="0" smtClean="0"/>
            <a:t>Указатель на сайт МГС</a:t>
          </a:r>
          <a:endParaRPr lang="ru-RU" dirty="0"/>
        </a:p>
      </dgm:t>
    </dgm:pt>
    <dgm:pt modelId="{BF6F2BFB-F13D-4C22-8FC2-1F3CD7DB5745}" type="parTrans" cxnId="{43799CED-8E9A-4025-82FE-E6BD6DEBDB9C}">
      <dgm:prSet/>
      <dgm:spPr>
        <a:ln w="63500">
          <a:solidFill>
            <a:schemeClr val="tx2"/>
          </a:solidFill>
          <a:tailEnd type="triangle"/>
        </a:ln>
      </dgm:spPr>
      <dgm:t>
        <a:bodyPr/>
        <a:lstStyle/>
        <a:p>
          <a:endParaRPr lang="ru-RU"/>
        </a:p>
      </dgm:t>
    </dgm:pt>
    <dgm:pt modelId="{6E09C894-3A1E-435D-93DD-5FD056F032F5}" type="sibTrans" cxnId="{43799CED-8E9A-4025-82FE-E6BD6DEBDB9C}">
      <dgm:prSet/>
      <dgm:spPr/>
      <dgm:t>
        <a:bodyPr/>
        <a:lstStyle/>
        <a:p>
          <a:endParaRPr lang="ru-RU"/>
        </a:p>
      </dgm:t>
    </dgm:pt>
    <dgm:pt modelId="{3003AD0C-1BC5-48DE-A982-A73D48ACE8B1}">
      <dgm:prSet phldrT="[Текст]"/>
      <dgm:spPr/>
      <dgm:t>
        <a:bodyPr/>
        <a:lstStyle/>
        <a:p>
          <a:r>
            <a:rPr lang="ru-RU" dirty="0" smtClean="0"/>
            <a:t>Справочник для АИС МГС</a:t>
          </a:r>
          <a:endParaRPr lang="ru-RU" dirty="0"/>
        </a:p>
      </dgm:t>
    </dgm:pt>
    <dgm:pt modelId="{11CC688D-3989-4FCF-9313-85FB03C30706}" type="parTrans" cxnId="{C3FFB092-F6DD-4221-AA01-2992E0CC823C}">
      <dgm:prSet/>
      <dgm:spPr>
        <a:ln w="63500">
          <a:solidFill>
            <a:schemeClr val="tx2"/>
          </a:solidFill>
          <a:tailEnd type="triangle"/>
        </a:ln>
      </dgm:spPr>
      <dgm:t>
        <a:bodyPr/>
        <a:lstStyle/>
        <a:p>
          <a:endParaRPr lang="ru-RU"/>
        </a:p>
      </dgm:t>
    </dgm:pt>
    <dgm:pt modelId="{67C9F737-14A1-4B94-9F09-A85BD2D4C696}" type="sibTrans" cxnId="{C3FFB092-F6DD-4221-AA01-2992E0CC823C}">
      <dgm:prSet/>
      <dgm:spPr/>
      <dgm:t>
        <a:bodyPr/>
        <a:lstStyle/>
        <a:p>
          <a:endParaRPr lang="ru-RU"/>
        </a:p>
      </dgm:t>
    </dgm:pt>
    <dgm:pt modelId="{A25DC65A-6763-470B-98D3-4D298750E52B}">
      <dgm:prSet phldrT="[Текст]"/>
      <dgm:spPr/>
      <dgm:t>
        <a:bodyPr/>
        <a:lstStyle/>
        <a:p>
          <a:r>
            <a:rPr lang="ru-RU" dirty="0" smtClean="0"/>
            <a:t>Бюро по стандартам</a:t>
          </a:r>
          <a:endParaRPr lang="ru-RU" dirty="0"/>
        </a:p>
      </dgm:t>
    </dgm:pt>
    <dgm:pt modelId="{89452F97-E55E-408A-B965-1EB1EF2C50CF}" type="parTrans" cxnId="{BC399D9C-DE19-44F2-88F5-B217EB6308CA}">
      <dgm:prSet/>
      <dgm:spPr/>
      <dgm:t>
        <a:bodyPr/>
        <a:lstStyle/>
        <a:p>
          <a:endParaRPr lang="ru-RU"/>
        </a:p>
      </dgm:t>
    </dgm:pt>
    <dgm:pt modelId="{03972F8A-1424-459C-8820-8B6452A918C4}" type="sibTrans" cxnId="{BC399D9C-DE19-44F2-88F5-B217EB6308CA}">
      <dgm:prSet/>
      <dgm:spPr/>
      <dgm:t>
        <a:bodyPr/>
        <a:lstStyle/>
        <a:p>
          <a:endParaRPr lang="ru-RU"/>
        </a:p>
      </dgm:t>
    </dgm:pt>
    <dgm:pt modelId="{E88D7BD3-5987-4964-A9FE-BB7FF6A70E1E}">
      <dgm:prSet phldrT="[Текст]"/>
      <dgm:spPr/>
      <dgm:t>
        <a:bodyPr/>
        <a:lstStyle/>
        <a:p>
          <a:r>
            <a:rPr lang="ru-RU" dirty="0" smtClean="0"/>
            <a:t>Секретариаты МТК</a:t>
          </a:r>
          <a:endParaRPr lang="ru-RU" dirty="0"/>
        </a:p>
      </dgm:t>
    </dgm:pt>
    <dgm:pt modelId="{458A94B7-0C9A-44A5-9BAE-BCE0AB1A559C}" type="parTrans" cxnId="{94129F22-BF3C-48B5-B834-87E0AC5689FA}">
      <dgm:prSet/>
      <dgm:spPr/>
      <dgm:t>
        <a:bodyPr/>
        <a:lstStyle/>
        <a:p>
          <a:endParaRPr lang="ru-RU"/>
        </a:p>
      </dgm:t>
    </dgm:pt>
    <dgm:pt modelId="{0F6BA33D-8E51-4317-BAE5-7E72A7B0C945}" type="sibTrans" cxnId="{94129F22-BF3C-48B5-B834-87E0AC5689FA}">
      <dgm:prSet/>
      <dgm:spPr/>
      <dgm:t>
        <a:bodyPr/>
        <a:lstStyle/>
        <a:p>
          <a:endParaRPr lang="ru-RU"/>
        </a:p>
      </dgm:t>
    </dgm:pt>
    <dgm:pt modelId="{84D8EB67-9190-42D7-9100-7BDAF59E1419}" type="pres">
      <dgm:prSet presAssocID="{E117DA88-8743-4C42-BAF7-844F038F57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D846970-AA6E-40E0-BCC0-A6D1033ED5C4}" type="pres">
      <dgm:prSet presAssocID="{A25DC65A-6763-470B-98D3-4D298750E52B}" presName="root1" presStyleCnt="0"/>
      <dgm:spPr/>
    </dgm:pt>
    <dgm:pt modelId="{63AE5FC1-1424-4F19-AB26-26AC57BFC952}" type="pres">
      <dgm:prSet presAssocID="{A25DC65A-6763-470B-98D3-4D298750E52B}" presName="LevelOneTextNode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382885-19F3-4676-9FC8-E9FA351C9E81}" type="pres">
      <dgm:prSet presAssocID="{A25DC65A-6763-470B-98D3-4D298750E52B}" presName="level2hierChild" presStyleCnt="0"/>
      <dgm:spPr/>
    </dgm:pt>
    <dgm:pt modelId="{C5F58245-AF87-439A-B1F3-4127AFE26420}" type="pres">
      <dgm:prSet presAssocID="{CBB94F2A-18E9-411C-88DA-2E8CB7A658EF}" presName="root1" presStyleCnt="0"/>
      <dgm:spPr/>
    </dgm:pt>
    <dgm:pt modelId="{11B4B573-CD4E-48B0-B72B-06139F515699}" type="pres">
      <dgm:prSet presAssocID="{CBB94F2A-18E9-411C-88DA-2E8CB7A658EF}" presName="LevelOneTextNode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53923F-9D32-41EA-BB52-5EE0CBFD5DE8}" type="pres">
      <dgm:prSet presAssocID="{CBB94F2A-18E9-411C-88DA-2E8CB7A658EF}" presName="level2hierChild" presStyleCnt="0"/>
      <dgm:spPr/>
    </dgm:pt>
    <dgm:pt modelId="{BE0601AD-9C85-4362-B0FA-46DD56758AFD}" type="pres">
      <dgm:prSet presAssocID="{BF6F2BFB-F13D-4C22-8FC2-1F3CD7DB5745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F8F944B-411F-46C8-AD8F-F17D912DFC19}" type="pres">
      <dgm:prSet presAssocID="{BF6F2BFB-F13D-4C22-8FC2-1F3CD7DB5745}" presName="connTx" presStyleLbl="parChTrans1D2" presStyleIdx="0" presStyleCnt="2"/>
      <dgm:spPr/>
      <dgm:t>
        <a:bodyPr/>
        <a:lstStyle/>
        <a:p>
          <a:endParaRPr lang="ru-RU"/>
        </a:p>
      </dgm:t>
    </dgm:pt>
    <dgm:pt modelId="{640CA908-377B-44A8-A02D-EF0795833C28}" type="pres">
      <dgm:prSet presAssocID="{70DD5490-9A43-4305-BCC2-60C99C59F4BA}" presName="root2" presStyleCnt="0"/>
      <dgm:spPr/>
    </dgm:pt>
    <dgm:pt modelId="{A3CBAF54-63C5-4927-95D3-626782A954E2}" type="pres">
      <dgm:prSet presAssocID="{70DD5490-9A43-4305-BCC2-60C99C59F4B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F34793-06B8-4E7A-BC6F-50F5F659D0FE}" type="pres">
      <dgm:prSet presAssocID="{70DD5490-9A43-4305-BCC2-60C99C59F4BA}" presName="level3hierChild" presStyleCnt="0"/>
      <dgm:spPr/>
    </dgm:pt>
    <dgm:pt modelId="{91BC943D-99A7-4722-B984-5B454BCA54DE}" type="pres">
      <dgm:prSet presAssocID="{11CC688D-3989-4FCF-9313-85FB03C30706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43F56DD-0829-493B-9FCC-B9EF9B13A120}" type="pres">
      <dgm:prSet presAssocID="{11CC688D-3989-4FCF-9313-85FB03C30706}" presName="connTx" presStyleLbl="parChTrans1D2" presStyleIdx="1" presStyleCnt="2"/>
      <dgm:spPr/>
      <dgm:t>
        <a:bodyPr/>
        <a:lstStyle/>
        <a:p>
          <a:endParaRPr lang="ru-RU"/>
        </a:p>
      </dgm:t>
    </dgm:pt>
    <dgm:pt modelId="{C85E8DEA-806F-408C-BCE4-6A5BFB3385F0}" type="pres">
      <dgm:prSet presAssocID="{3003AD0C-1BC5-48DE-A982-A73D48ACE8B1}" presName="root2" presStyleCnt="0"/>
      <dgm:spPr/>
    </dgm:pt>
    <dgm:pt modelId="{1AC223D1-0C7E-46D3-9034-51D421F3A535}" type="pres">
      <dgm:prSet presAssocID="{3003AD0C-1BC5-48DE-A982-A73D48ACE8B1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2F1F2F-19A7-46E0-B0A1-0139C948B82B}" type="pres">
      <dgm:prSet presAssocID="{3003AD0C-1BC5-48DE-A982-A73D48ACE8B1}" presName="level3hierChild" presStyleCnt="0"/>
      <dgm:spPr/>
    </dgm:pt>
    <dgm:pt modelId="{81237B41-1BD2-49DC-8E5B-2E0A3B7B757D}" type="pres">
      <dgm:prSet presAssocID="{E88D7BD3-5987-4964-A9FE-BB7FF6A70E1E}" presName="root1" presStyleCnt="0"/>
      <dgm:spPr/>
    </dgm:pt>
    <dgm:pt modelId="{66DACEB4-9444-4B13-8069-A07AACF4D86A}" type="pres">
      <dgm:prSet presAssocID="{E88D7BD3-5987-4964-A9FE-BB7FF6A70E1E}" presName="LevelOneTextNode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00E1E3-C16B-498F-89D7-CAE5173AAA9B}" type="pres">
      <dgm:prSet presAssocID="{E88D7BD3-5987-4964-A9FE-BB7FF6A70E1E}" presName="level2hierChild" presStyleCnt="0"/>
      <dgm:spPr/>
    </dgm:pt>
  </dgm:ptLst>
  <dgm:cxnLst>
    <dgm:cxn modelId="{43799CED-8E9A-4025-82FE-E6BD6DEBDB9C}" srcId="{CBB94F2A-18E9-411C-88DA-2E8CB7A658EF}" destId="{70DD5490-9A43-4305-BCC2-60C99C59F4BA}" srcOrd="0" destOrd="0" parTransId="{BF6F2BFB-F13D-4C22-8FC2-1F3CD7DB5745}" sibTransId="{6E09C894-3A1E-435D-93DD-5FD056F032F5}"/>
    <dgm:cxn modelId="{94129F22-BF3C-48B5-B834-87E0AC5689FA}" srcId="{E117DA88-8743-4C42-BAF7-844F038F5756}" destId="{E88D7BD3-5987-4964-A9FE-BB7FF6A70E1E}" srcOrd="2" destOrd="0" parTransId="{458A94B7-0C9A-44A5-9BAE-BCE0AB1A559C}" sibTransId="{0F6BA33D-8E51-4317-BAE5-7E72A7B0C945}"/>
    <dgm:cxn modelId="{9E42466A-4BDB-4011-A3AF-C9A35B894FC1}" type="presOf" srcId="{CBB94F2A-18E9-411C-88DA-2E8CB7A658EF}" destId="{11B4B573-CD4E-48B0-B72B-06139F515699}" srcOrd="0" destOrd="0" presId="urn:microsoft.com/office/officeart/2005/8/layout/hierarchy2"/>
    <dgm:cxn modelId="{B14E3F43-3797-401E-9152-E948D970D8D2}" type="presOf" srcId="{E88D7BD3-5987-4964-A9FE-BB7FF6A70E1E}" destId="{66DACEB4-9444-4B13-8069-A07AACF4D86A}" srcOrd="0" destOrd="0" presId="urn:microsoft.com/office/officeart/2005/8/layout/hierarchy2"/>
    <dgm:cxn modelId="{B0CC7BFE-F4E0-4703-B550-0084FDD55C99}" type="presOf" srcId="{11CC688D-3989-4FCF-9313-85FB03C30706}" destId="{91BC943D-99A7-4722-B984-5B454BCA54DE}" srcOrd="0" destOrd="0" presId="urn:microsoft.com/office/officeart/2005/8/layout/hierarchy2"/>
    <dgm:cxn modelId="{BC399D9C-DE19-44F2-88F5-B217EB6308CA}" srcId="{E117DA88-8743-4C42-BAF7-844F038F5756}" destId="{A25DC65A-6763-470B-98D3-4D298750E52B}" srcOrd="0" destOrd="0" parTransId="{89452F97-E55E-408A-B965-1EB1EF2C50CF}" sibTransId="{03972F8A-1424-459C-8820-8B6452A918C4}"/>
    <dgm:cxn modelId="{C3FFB092-F6DD-4221-AA01-2992E0CC823C}" srcId="{CBB94F2A-18E9-411C-88DA-2E8CB7A658EF}" destId="{3003AD0C-1BC5-48DE-A982-A73D48ACE8B1}" srcOrd="1" destOrd="0" parTransId="{11CC688D-3989-4FCF-9313-85FB03C30706}" sibTransId="{67C9F737-14A1-4B94-9F09-A85BD2D4C696}"/>
    <dgm:cxn modelId="{BFD55B88-B6E9-42A8-A043-B6B6298D7312}" type="presOf" srcId="{70DD5490-9A43-4305-BCC2-60C99C59F4BA}" destId="{A3CBAF54-63C5-4927-95D3-626782A954E2}" srcOrd="0" destOrd="0" presId="urn:microsoft.com/office/officeart/2005/8/layout/hierarchy2"/>
    <dgm:cxn modelId="{382CD9E2-5D6B-4B82-95FB-4039B710F468}" type="presOf" srcId="{E117DA88-8743-4C42-BAF7-844F038F5756}" destId="{84D8EB67-9190-42D7-9100-7BDAF59E1419}" srcOrd="0" destOrd="0" presId="urn:microsoft.com/office/officeart/2005/8/layout/hierarchy2"/>
    <dgm:cxn modelId="{5DD3D82D-1587-4916-9134-F97FE0CC676C}" type="presOf" srcId="{BF6F2BFB-F13D-4C22-8FC2-1F3CD7DB5745}" destId="{BE0601AD-9C85-4362-B0FA-46DD56758AFD}" srcOrd="0" destOrd="0" presId="urn:microsoft.com/office/officeart/2005/8/layout/hierarchy2"/>
    <dgm:cxn modelId="{0625C278-C869-4584-BCDA-7A88E6904309}" type="presOf" srcId="{A25DC65A-6763-470B-98D3-4D298750E52B}" destId="{63AE5FC1-1424-4F19-AB26-26AC57BFC952}" srcOrd="0" destOrd="0" presId="urn:microsoft.com/office/officeart/2005/8/layout/hierarchy2"/>
    <dgm:cxn modelId="{DDBA4580-DE99-45F1-B64F-2C2DECDEAE27}" type="presOf" srcId="{11CC688D-3989-4FCF-9313-85FB03C30706}" destId="{843F56DD-0829-493B-9FCC-B9EF9B13A120}" srcOrd="1" destOrd="0" presId="urn:microsoft.com/office/officeart/2005/8/layout/hierarchy2"/>
    <dgm:cxn modelId="{B59A02FB-6014-48A8-81E3-E71018F82C60}" type="presOf" srcId="{BF6F2BFB-F13D-4C22-8FC2-1F3CD7DB5745}" destId="{6F8F944B-411F-46C8-AD8F-F17D912DFC19}" srcOrd="1" destOrd="0" presId="urn:microsoft.com/office/officeart/2005/8/layout/hierarchy2"/>
    <dgm:cxn modelId="{981EDFFA-996C-4F3B-A998-1CF7FDE04316}" srcId="{E117DA88-8743-4C42-BAF7-844F038F5756}" destId="{CBB94F2A-18E9-411C-88DA-2E8CB7A658EF}" srcOrd="1" destOrd="0" parTransId="{A35FE120-51EF-4BE4-9BEF-A8CB1C549F82}" sibTransId="{147AC24D-1B11-4B8A-AB1E-40203265485E}"/>
    <dgm:cxn modelId="{69844866-C0DA-4DCD-A0C6-A51250030B19}" type="presOf" srcId="{3003AD0C-1BC5-48DE-A982-A73D48ACE8B1}" destId="{1AC223D1-0C7E-46D3-9034-51D421F3A535}" srcOrd="0" destOrd="0" presId="urn:microsoft.com/office/officeart/2005/8/layout/hierarchy2"/>
    <dgm:cxn modelId="{D72C8809-D9E2-4D01-ABA2-A6A73E3A7767}" type="presParOf" srcId="{84D8EB67-9190-42D7-9100-7BDAF59E1419}" destId="{BD846970-AA6E-40E0-BCC0-A6D1033ED5C4}" srcOrd="0" destOrd="0" presId="urn:microsoft.com/office/officeart/2005/8/layout/hierarchy2"/>
    <dgm:cxn modelId="{C7375D36-CE96-4BA3-A797-CE34413CCFB8}" type="presParOf" srcId="{BD846970-AA6E-40E0-BCC0-A6D1033ED5C4}" destId="{63AE5FC1-1424-4F19-AB26-26AC57BFC952}" srcOrd="0" destOrd="0" presId="urn:microsoft.com/office/officeart/2005/8/layout/hierarchy2"/>
    <dgm:cxn modelId="{454583CE-8F42-42DE-B204-37C31C076015}" type="presParOf" srcId="{BD846970-AA6E-40E0-BCC0-A6D1033ED5C4}" destId="{96382885-19F3-4676-9FC8-E9FA351C9E81}" srcOrd="1" destOrd="0" presId="urn:microsoft.com/office/officeart/2005/8/layout/hierarchy2"/>
    <dgm:cxn modelId="{6BC1E95A-7404-4F73-9E7E-57E0EEE8BABA}" type="presParOf" srcId="{84D8EB67-9190-42D7-9100-7BDAF59E1419}" destId="{C5F58245-AF87-439A-B1F3-4127AFE26420}" srcOrd="1" destOrd="0" presId="urn:microsoft.com/office/officeart/2005/8/layout/hierarchy2"/>
    <dgm:cxn modelId="{B2609E0F-C69C-4AA1-8EB1-80C60C478C6D}" type="presParOf" srcId="{C5F58245-AF87-439A-B1F3-4127AFE26420}" destId="{11B4B573-CD4E-48B0-B72B-06139F515699}" srcOrd="0" destOrd="0" presId="urn:microsoft.com/office/officeart/2005/8/layout/hierarchy2"/>
    <dgm:cxn modelId="{8496AB97-5D6C-46AA-BF8B-08CB5FEC3F94}" type="presParOf" srcId="{C5F58245-AF87-439A-B1F3-4127AFE26420}" destId="{B853923F-9D32-41EA-BB52-5EE0CBFD5DE8}" srcOrd="1" destOrd="0" presId="urn:microsoft.com/office/officeart/2005/8/layout/hierarchy2"/>
    <dgm:cxn modelId="{9E16A953-D1D3-4CF0-80CC-4E4CDA9AED05}" type="presParOf" srcId="{B853923F-9D32-41EA-BB52-5EE0CBFD5DE8}" destId="{BE0601AD-9C85-4362-B0FA-46DD56758AFD}" srcOrd="0" destOrd="0" presId="urn:microsoft.com/office/officeart/2005/8/layout/hierarchy2"/>
    <dgm:cxn modelId="{2E82110A-8533-43F0-A9D4-7C3F6F117BB9}" type="presParOf" srcId="{BE0601AD-9C85-4362-B0FA-46DD56758AFD}" destId="{6F8F944B-411F-46C8-AD8F-F17D912DFC19}" srcOrd="0" destOrd="0" presId="urn:microsoft.com/office/officeart/2005/8/layout/hierarchy2"/>
    <dgm:cxn modelId="{5259658D-5631-4B22-A80C-6050687B324A}" type="presParOf" srcId="{B853923F-9D32-41EA-BB52-5EE0CBFD5DE8}" destId="{640CA908-377B-44A8-A02D-EF0795833C28}" srcOrd="1" destOrd="0" presId="urn:microsoft.com/office/officeart/2005/8/layout/hierarchy2"/>
    <dgm:cxn modelId="{BA5D91BF-CCB3-4F55-861D-BC8DB65105A6}" type="presParOf" srcId="{640CA908-377B-44A8-A02D-EF0795833C28}" destId="{A3CBAF54-63C5-4927-95D3-626782A954E2}" srcOrd="0" destOrd="0" presId="urn:microsoft.com/office/officeart/2005/8/layout/hierarchy2"/>
    <dgm:cxn modelId="{659D1C9F-3DA6-4F0B-932E-94D5FFC1F593}" type="presParOf" srcId="{640CA908-377B-44A8-A02D-EF0795833C28}" destId="{B3F34793-06B8-4E7A-BC6F-50F5F659D0FE}" srcOrd="1" destOrd="0" presId="urn:microsoft.com/office/officeart/2005/8/layout/hierarchy2"/>
    <dgm:cxn modelId="{4509F7E7-252A-4616-8F17-7C596D30E12B}" type="presParOf" srcId="{B853923F-9D32-41EA-BB52-5EE0CBFD5DE8}" destId="{91BC943D-99A7-4722-B984-5B454BCA54DE}" srcOrd="2" destOrd="0" presId="urn:microsoft.com/office/officeart/2005/8/layout/hierarchy2"/>
    <dgm:cxn modelId="{5E758BF3-797A-4459-8AE6-D0DFAD55BF07}" type="presParOf" srcId="{91BC943D-99A7-4722-B984-5B454BCA54DE}" destId="{843F56DD-0829-493B-9FCC-B9EF9B13A120}" srcOrd="0" destOrd="0" presId="urn:microsoft.com/office/officeart/2005/8/layout/hierarchy2"/>
    <dgm:cxn modelId="{59EE2540-AA82-45F8-89A3-244CF3BF2D90}" type="presParOf" srcId="{B853923F-9D32-41EA-BB52-5EE0CBFD5DE8}" destId="{C85E8DEA-806F-408C-BCE4-6A5BFB3385F0}" srcOrd="3" destOrd="0" presId="urn:microsoft.com/office/officeart/2005/8/layout/hierarchy2"/>
    <dgm:cxn modelId="{A387E3CD-D950-411A-99A0-1803D19783E0}" type="presParOf" srcId="{C85E8DEA-806F-408C-BCE4-6A5BFB3385F0}" destId="{1AC223D1-0C7E-46D3-9034-51D421F3A535}" srcOrd="0" destOrd="0" presId="urn:microsoft.com/office/officeart/2005/8/layout/hierarchy2"/>
    <dgm:cxn modelId="{F2321CA8-8AD3-45C3-84DC-D47B1D5A0849}" type="presParOf" srcId="{C85E8DEA-806F-408C-BCE4-6A5BFB3385F0}" destId="{A52F1F2F-19A7-46E0-B0A1-0139C948B82B}" srcOrd="1" destOrd="0" presId="urn:microsoft.com/office/officeart/2005/8/layout/hierarchy2"/>
    <dgm:cxn modelId="{6918E787-8ADD-4219-BE34-AFFEB4936C34}" type="presParOf" srcId="{84D8EB67-9190-42D7-9100-7BDAF59E1419}" destId="{81237B41-1BD2-49DC-8E5B-2E0A3B7B757D}" srcOrd="2" destOrd="0" presId="urn:microsoft.com/office/officeart/2005/8/layout/hierarchy2"/>
    <dgm:cxn modelId="{0623983F-300D-4156-B10C-7F40D980EAD9}" type="presParOf" srcId="{81237B41-1BD2-49DC-8E5B-2E0A3B7B757D}" destId="{66DACEB4-9444-4B13-8069-A07AACF4D86A}" srcOrd="0" destOrd="0" presId="urn:microsoft.com/office/officeart/2005/8/layout/hierarchy2"/>
    <dgm:cxn modelId="{6F860EA5-72DE-4B94-BCD8-70DC7907A826}" type="presParOf" srcId="{81237B41-1BD2-49DC-8E5B-2E0A3B7B757D}" destId="{2B00E1E3-C16B-498F-89D7-CAE5173AAA9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17DA88-8743-4C42-BAF7-844F038F5756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CBB94F2A-18E9-411C-88DA-2E8CB7A658EF}">
      <dgm:prSet phldrT="[Текст]"/>
      <dgm:spPr/>
      <dgm:t>
        <a:bodyPr/>
        <a:lstStyle/>
        <a:p>
          <a:r>
            <a:rPr lang="ru-RU" dirty="0" smtClean="0"/>
            <a:t>Авторизация организаций и национальных ТК в «е-МТК» </a:t>
          </a:r>
          <a:endParaRPr lang="ru-RU" dirty="0"/>
        </a:p>
      </dgm:t>
    </dgm:pt>
    <dgm:pt modelId="{A35FE120-51EF-4BE4-9BEF-A8CB1C549F82}" type="parTrans" cxnId="{981EDFFA-996C-4F3B-A998-1CF7FDE04316}">
      <dgm:prSet/>
      <dgm:spPr/>
      <dgm:t>
        <a:bodyPr/>
        <a:lstStyle/>
        <a:p>
          <a:endParaRPr lang="ru-RU"/>
        </a:p>
      </dgm:t>
    </dgm:pt>
    <dgm:pt modelId="{147AC24D-1B11-4B8A-AB1E-40203265485E}" type="sibTrans" cxnId="{981EDFFA-996C-4F3B-A998-1CF7FDE04316}">
      <dgm:prSet/>
      <dgm:spPr/>
      <dgm:t>
        <a:bodyPr/>
        <a:lstStyle/>
        <a:p>
          <a:endParaRPr lang="ru-RU"/>
        </a:p>
      </dgm:t>
    </dgm:pt>
    <dgm:pt modelId="{724B0A66-343D-47E5-AC47-D36D21FB1602}">
      <dgm:prSet phldrT="[Текст]"/>
      <dgm:spPr/>
      <dgm:t>
        <a:bodyPr/>
        <a:lstStyle/>
        <a:p>
          <a:r>
            <a:rPr lang="ru-RU" dirty="0" smtClean="0"/>
            <a:t>Переход на формирование планов и программ работ в только «е-МТК»</a:t>
          </a:r>
          <a:endParaRPr lang="ru-RU" dirty="0"/>
        </a:p>
      </dgm:t>
    </dgm:pt>
    <dgm:pt modelId="{F8335342-24F1-48CC-916B-B22B9613A314}" type="parTrans" cxnId="{4EA0E3FF-8829-4032-AC1A-CEC8A103712D}">
      <dgm:prSet/>
      <dgm:spPr/>
      <dgm:t>
        <a:bodyPr/>
        <a:lstStyle/>
        <a:p>
          <a:endParaRPr lang="ru-RU"/>
        </a:p>
      </dgm:t>
    </dgm:pt>
    <dgm:pt modelId="{D44974C8-F2BC-45CC-85D7-D00E534B8EA1}" type="sibTrans" cxnId="{4EA0E3FF-8829-4032-AC1A-CEC8A103712D}">
      <dgm:prSet/>
      <dgm:spPr/>
      <dgm:t>
        <a:bodyPr/>
        <a:lstStyle/>
        <a:p>
          <a:endParaRPr lang="ru-RU"/>
        </a:p>
      </dgm:t>
    </dgm:pt>
    <dgm:pt modelId="{A7A58678-8045-43B2-BDA2-502847F14657}">
      <dgm:prSet phldrT="[Текст]"/>
      <dgm:spPr/>
      <dgm:t>
        <a:bodyPr/>
        <a:lstStyle/>
        <a:p>
          <a:r>
            <a:rPr lang="ru-RU" dirty="0" smtClean="0"/>
            <a:t>Итоговый указатель МТК</a:t>
          </a:r>
          <a:endParaRPr lang="ru-RU" dirty="0"/>
        </a:p>
      </dgm:t>
    </dgm:pt>
    <dgm:pt modelId="{6675937C-E67C-4FDA-BC91-6755F91F0272}" type="parTrans" cxnId="{CF011D4F-85C1-4CF6-893B-9910C43567E3}">
      <dgm:prSet/>
      <dgm:spPr/>
      <dgm:t>
        <a:bodyPr/>
        <a:lstStyle/>
        <a:p>
          <a:endParaRPr lang="ru-RU"/>
        </a:p>
      </dgm:t>
    </dgm:pt>
    <dgm:pt modelId="{1159C674-9EBE-4643-BDA5-129A2E4D4F2A}" type="sibTrans" cxnId="{CF011D4F-85C1-4CF6-893B-9910C43567E3}">
      <dgm:prSet/>
      <dgm:spPr/>
      <dgm:t>
        <a:bodyPr/>
        <a:lstStyle/>
        <a:p>
          <a:endParaRPr lang="ru-RU"/>
        </a:p>
      </dgm:t>
    </dgm:pt>
    <dgm:pt modelId="{A2A341D4-9BA6-4D71-8F1C-523880BA3C6B}" type="pres">
      <dgm:prSet presAssocID="{E117DA88-8743-4C42-BAF7-844F038F5756}" presName="Name0" presStyleCnt="0">
        <dgm:presLayoutVars>
          <dgm:dir/>
          <dgm:resizeHandles val="exact"/>
        </dgm:presLayoutVars>
      </dgm:prSet>
      <dgm:spPr/>
    </dgm:pt>
    <dgm:pt modelId="{B97FD070-5AB0-4EEC-842B-C3EF3818B24C}" type="pres">
      <dgm:prSet presAssocID="{E117DA88-8743-4C42-BAF7-844F038F5756}" presName="vNodes" presStyleCnt="0"/>
      <dgm:spPr/>
    </dgm:pt>
    <dgm:pt modelId="{D4EDC6A4-E9BB-4574-B7D1-41BD198E6481}" type="pres">
      <dgm:prSet presAssocID="{CBB94F2A-18E9-411C-88DA-2E8CB7A658E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840A0-AC35-4EE7-9E75-9BC2350F6DB1}" type="pres">
      <dgm:prSet presAssocID="{147AC24D-1B11-4B8A-AB1E-40203265485E}" presName="spacerT" presStyleCnt="0"/>
      <dgm:spPr/>
    </dgm:pt>
    <dgm:pt modelId="{D180C409-6BC5-4ACF-9F88-08B98B02C91F}" type="pres">
      <dgm:prSet presAssocID="{147AC24D-1B11-4B8A-AB1E-40203265485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9CF0440-B44C-44D4-8294-2477C5786E81}" type="pres">
      <dgm:prSet presAssocID="{147AC24D-1B11-4B8A-AB1E-40203265485E}" presName="spacerB" presStyleCnt="0"/>
      <dgm:spPr/>
    </dgm:pt>
    <dgm:pt modelId="{CD4DBE61-DB6F-4F6B-83C7-78EB070CDF86}" type="pres">
      <dgm:prSet presAssocID="{724B0A66-343D-47E5-AC47-D36D21FB160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817D8-53DB-4C4C-BAB4-217BA5DAC064}" type="pres">
      <dgm:prSet presAssocID="{E117DA88-8743-4C42-BAF7-844F038F5756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3191A819-AB1B-4FBB-87BF-88FE70C09730}" type="pres">
      <dgm:prSet presAssocID="{E117DA88-8743-4C42-BAF7-844F038F575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E65C20A5-050F-40A7-8A87-D1FF1BCC34A8}" type="pres">
      <dgm:prSet presAssocID="{E117DA88-8743-4C42-BAF7-844F038F5756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1EDFFA-996C-4F3B-A998-1CF7FDE04316}" srcId="{E117DA88-8743-4C42-BAF7-844F038F5756}" destId="{CBB94F2A-18E9-411C-88DA-2E8CB7A658EF}" srcOrd="0" destOrd="0" parTransId="{A35FE120-51EF-4BE4-9BEF-A8CB1C549F82}" sibTransId="{147AC24D-1B11-4B8A-AB1E-40203265485E}"/>
    <dgm:cxn modelId="{6873182D-4236-4DE9-8B91-D8F662A96058}" type="presOf" srcId="{724B0A66-343D-47E5-AC47-D36D21FB1602}" destId="{CD4DBE61-DB6F-4F6B-83C7-78EB070CDF86}" srcOrd="0" destOrd="0" presId="urn:microsoft.com/office/officeart/2005/8/layout/equation2"/>
    <dgm:cxn modelId="{0BF74653-E44A-4585-806D-683F2F051288}" type="presOf" srcId="{D44974C8-F2BC-45CC-85D7-D00E534B8EA1}" destId="{3191A819-AB1B-4FBB-87BF-88FE70C09730}" srcOrd="1" destOrd="0" presId="urn:microsoft.com/office/officeart/2005/8/layout/equation2"/>
    <dgm:cxn modelId="{DF333626-9247-411E-8D0E-4F8E7E3CFCE0}" type="presOf" srcId="{E117DA88-8743-4C42-BAF7-844F038F5756}" destId="{A2A341D4-9BA6-4D71-8F1C-523880BA3C6B}" srcOrd="0" destOrd="0" presId="urn:microsoft.com/office/officeart/2005/8/layout/equation2"/>
    <dgm:cxn modelId="{873585E3-4218-4880-B758-B730D4B3C5C6}" type="presOf" srcId="{D44974C8-F2BC-45CC-85D7-D00E534B8EA1}" destId="{943817D8-53DB-4C4C-BAB4-217BA5DAC064}" srcOrd="0" destOrd="0" presId="urn:microsoft.com/office/officeart/2005/8/layout/equation2"/>
    <dgm:cxn modelId="{C70A21B0-B808-47C3-B3D2-16A431A0114F}" type="presOf" srcId="{147AC24D-1B11-4B8A-AB1E-40203265485E}" destId="{D180C409-6BC5-4ACF-9F88-08B98B02C91F}" srcOrd="0" destOrd="0" presId="urn:microsoft.com/office/officeart/2005/8/layout/equation2"/>
    <dgm:cxn modelId="{CF011D4F-85C1-4CF6-893B-9910C43567E3}" srcId="{E117DA88-8743-4C42-BAF7-844F038F5756}" destId="{A7A58678-8045-43B2-BDA2-502847F14657}" srcOrd="2" destOrd="0" parTransId="{6675937C-E67C-4FDA-BC91-6755F91F0272}" sibTransId="{1159C674-9EBE-4643-BDA5-129A2E4D4F2A}"/>
    <dgm:cxn modelId="{687F7217-D949-464C-A617-4E4F7A434409}" type="presOf" srcId="{CBB94F2A-18E9-411C-88DA-2E8CB7A658EF}" destId="{D4EDC6A4-E9BB-4574-B7D1-41BD198E6481}" srcOrd="0" destOrd="0" presId="urn:microsoft.com/office/officeart/2005/8/layout/equation2"/>
    <dgm:cxn modelId="{CF44CF18-E71B-4A47-B2A9-401D5A13513D}" type="presOf" srcId="{A7A58678-8045-43B2-BDA2-502847F14657}" destId="{E65C20A5-050F-40A7-8A87-D1FF1BCC34A8}" srcOrd="0" destOrd="0" presId="urn:microsoft.com/office/officeart/2005/8/layout/equation2"/>
    <dgm:cxn modelId="{4EA0E3FF-8829-4032-AC1A-CEC8A103712D}" srcId="{E117DA88-8743-4C42-BAF7-844F038F5756}" destId="{724B0A66-343D-47E5-AC47-D36D21FB1602}" srcOrd="1" destOrd="0" parTransId="{F8335342-24F1-48CC-916B-B22B9613A314}" sibTransId="{D44974C8-F2BC-45CC-85D7-D00E534B8EA1}"/>
    <dgm:cxn modelId="{B4017754-6262-4AE8-924A-C36575691F95}" type="presParOf" srcId="{A2A341D4-9BA6-4D71-8F1C-523880BA3C6B}" destId="{B97FD070-5AB0-4EEC-842B-C3EF3818B24C}" srcOrd="0" destOrd="0" presId="urn:microsoft.com/office/officeart/2005/8/layout/equation2"/>
    <dgm:cxn modelId="{E8846AF8-6ACD-45AE-87A4-BF41120F1E38}" type="presParOf" srcId="{B97FD070-5AB0-4EEC-842B-C3EF3818B24C}" destId="{D4EDC6A4-E9BB-4574-B7D1-41BD198E6481}" srcOrd="0" destOrd="0" presId="urn:microsoft.com/office/officeart/2005/8/layout/equation2"/>
    <dgm:cxn modelId="{46EEB999-F1D9-486B-9EE2-E185661AAE2C}" type="presParOf" srcId="{B97FD070-5AB0-4EEC-842B-C3EF3818B24C}" destId="{373840A0-AC35-4EE7-9E75-9BC2350F6DB1}" srcOrd="1" destOrd="0" presId="urn:microsoft.com/office/officeart/2005/8/layout/equation2"/>
    <dgm:cxn modelId="{89B7BF22-EC70-4311-B832-1ABAB4D43C0D}" type="presParOf" srcId="{B97FD070-5AB0-4EEC-842B-C3EF3818B24C}" destId="{D180C409-6BC5-4ACF-9F88-08B98B02C91F}" srcOrd="2" destOrd="0" presId="urn:microsoft.com/office/officeart/2005/8/layout/equation2"/>
    <dgm:cxn modelId="{8D31D3D5-5FEF-4885-A40C-730514D8ECAA}" type="presParOf" srcId="{B97FD070-5AB0-4EEC-842B-C3EF3818B24C}" destId="{F9CF0440-B44C-44D4-8294-2477C5786E81}" srcOrd="3" destOrd="0" presId="urn:microsoft.com/office/officeart/2005/8/layout/equation2"/>
    <dgm:cxn modelId="{751208B8-81EB-4584-8270-DAF552B48281}" type="presParOf" srcId="{B97FD070-5AB0-4EEC-842B-C3EF3818B24C}" destId="{CD4DBE61-DB6F-4F6B-83C7-78EB070CDF86}" srcOrd="4" destOrd="0" presId="urn:microsoft.com/office/officeart/2005/8/layout/equation2"/>
    <dgm:cxn modelId="{94C61FE0-A058-4108-8285-096A6DAC073F}" type="presParOf" srcId="{A2A341D4-9BA6-4D71-8F1C-523880BA3C6B}" destId="{943817D8-53DB-4C4C-BAB4-217BA5DAC064}" srcOrd="1" destOrd="0" presId="urn:microsoft.com/office/officeart/2005/8/layout/equation2"/>
    <dgm:cxn modelId="{E0CD0011-A499-40C3-969D-4D9F9BFD4DB3}" type="presParOf" srcId="{943817D8-53DB-4C4C-BAB4-217BA5DAC064}" destId="{3191A819-AB1B-4FBB-87BF-88FE70C09730}" srcOrd="0" destOrd="0" presId="urn:microsoft.com/office/officeart/2005/8/layout/equation2"/>
    <dgm:cxn modelId="{07E42D79-9D1B-4C13-84AB-03FD584FE7E1}" type="presParOf" srcId="{A2A341D4-9BA6-4D71-8F1C-523880BA3C6B}" destId="{E65C20A5-050F-40A7-8A87-D1FF1BCC34A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17DA88-8743-4C42-BAF7-844F038F57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</dgm:pt>
    <dgm:pt modelId="{CBB94F2A-18E9-411C-88DA-2E8CB7A658EF}">
      <dgm:prSet phldrT="[Текст]"/>
      <dgm:spPr/>
      <dgm:t>
        <a:bodyPr/>
        <a:lstStyle/>
        <a:p>
          <a:r>
            <a:rPr lang="ru-RU" dirty="0" smtClean="0"/>
            <a:t>Внедрение информационной системы «е-МТК» в качестве единственной платформы сбора предложений от МТК в планы работ и программы по стандартизации</a:t>
          </a:r>
          <a:endParaRPr lang="ru-RU" dirty="0"/>
        </a:p>
      </dgm:t>
    </dgm:pt>
    <dgm:pt modelId="{A35FE120-51EF-4BE4-9BEF-A8CB1C549F82}" type="parTrans" cxnId="{981EDFFA-996C-4F3B-A998-1CF7FDE04316}">
      <dgm:prSet/>
      <dgm:spPr/>
      <dgm:t>
        <a:bodyPr/>
        <a:lstStyle/>
        <a:p>
          <a:endParaRPr lang="ru-RU"/>
        </a:p>
      </dgm:t>
    </dgm:pt>
    <dgm:pt modelId="{147AC24D-1B11-4B8A-AB1E-40203265485E}" type="sibTrans" cxnId="{981EDFFA-996C-4F3B-A998-1CF7FDE04316}">
      <dgm:prSet/>
      <dgm:spPr/>
      <dgm:t>
        <a:bodyPr/>
        <a:lstStyle/>
        <a:p>
          <a:endParaRPr lang="ru-RU"/>
        </a:p>
      </dgm:t>
    </dgm:pt>
    <dgm:pt modelId="{A661918B-57A7-4CC3-A112-BFA12A43C63C}">
      <dgm:prSet phldrT="[Текст]"/>
      <dgm:spPr/>
      <dgm:t>
        <a:bodyPr/>
        <a:lstStyle/>
        <a:p>
          <a:r>
            <a:rPr lang="ru-RU" dirty="0" smtClean="0"/>
            <a:t>Утверждение в качестве базового ресурса - Указателя МТК в составе «е-МТК», новой формы опубликования Указателя МТК</a:t>
          </a:r>
          <a:endParaRPr lang="ru-RU" dirty="0"/>
        </a:p>
      </dgm:t>
    </dgm:pt>
    <dgm:pt modelId="{1DFD80D4-6C9E-4F38-ACE2-3EEF2A898DAC}" type="parTrans" cxnId="{CC8EF94F-ADEB-4BCD-8B95-FEF6801BB4B3}">
      <dgm:prSet/>
      <dgm:spPr/>
    </dgm:pt>
    <dgm:pt modelId="{10D49FB0-C2B1-4C53-9A26-0A0CAEE96274}" type="sibTrans" cxnId="{CC8EF94F-ADEB-4BCD-8B95-FEF6801BB4B3}">
      <dgm:prSet/>
      <dgm:spPr/>
    </dgm:pt>
    <dgm:pt modelId="{92E4EFCC-8569-453B-B2D2-26A8CB62BDEF}">
      <dgm:prSet phldrT="[Текст]"/>
      <dgm:spPr/>
      <dgm:t>
        <a:bodyPr/>
        <a:lstStyle/>
        <a:p>
          <a:r>
            <a:rPr lang="ru-RU" dirty="0" smtClean="0"/>
            <a:t>Интеграция «е-МТК» и АИС МГС</a:t>
          </a:r>
          <a:endParaRPr lang="ru-RU" dirty="0"/>
        </a:p>
      </dgm:t>
    </dgm:pt>
    <dgm:pt modelId="{5BB26320-2235-4D32-A802-6BD0DDE67BE9}" type="parTrans" cxnId="{CA53BF34-9469-434E-9095-194A74014755}">
      <dgm:prSet/>
      <dgm:spPr/>
    </dgm:pt>
    <dgm:pt modelId="{76F8F92B-63BA-4297-A185-B6A23FC0FBF8}" type="sibTrans" cxnId="{CA53BF34-9469-434E-9095-194A74014755}">
      <dgm:prSet/>
      <dgm:spPr/>
    </dgm:pt>
    <dgm:pt modelId="{94F3CEEE-1434-464A-9B3C-652EE4FBECA0}">
      <dgm:prSet phldrT="[Текст]"/>
      <dgm:spPr/>
      <dgm:t>
        <a:bodyPr/>
        <a:lstStyle/>
        <a:p>
          <a:r>
            <a:rPr lang="ru-RU" dirty="0" smtClean="0"/>
            <a:t>Проведение завершающего этапа сбора информации о МТК путем </a:t>
          </a:r>
          <a:r>
            <a:rPr lang="ru-RU" smtClean="0"/>
            <a:t>авторизации заинтересованных </a:t>
          </a:r>
          <a:r>
            <a:rPr lang="ru-RU" dirty="0" smtClean="0"/>
            <a:t>организаций и национальных ТК</a:t>
          </a:r>
          <a:endParaRPr lang="ru-RU" dirty="0"/>
        </a:p>
      </dgm:t>
    </dgm:pt>
    <dgm:pt modelId="{FC94EDF9-BC8B-4565-9131-1AEF33925F11}" type="parTrans" cxnId="{551EE4A5-16A9-4C61-9D66-EECF6F3F40E2}">
      <dgm:prSet/>
      <dgm:spPr/>
    </dgm:pt>
    <dgm:pt modelId="{439F0118-FB8E-49D8-8ED7-94C586C3E39D}" type="sibTrans" cxnId="{551EE4A5-16A9-4C61-9D66-EECF6F3F40E2}">
      <dgm:prSet/>
      <dgm:spPr/>
    </dgm:pt>
    <dgm:pt modelId="{88C483C1-05BC-462B-B7DA-CC392D7ED7FB}" type="pres">
      <dgm:prSet presAssocID="{E117DA88-8743-4C42-BAF7-844F038F5756}" presName="linear" presStyleCnt="0">
        <dgm:presLayoutVars>
          <dgm:animLvl val="lvl"/>
          <dgm:resizeHandles val="exact"/>
        </dgm:presLayoutVars>
      </dgm:prSet>
      <dgm:spPr/>
    </dgm:pt>
    <dgm:pt modelId="{5065D5A0-4458-4D6F-A2DC-1DCAC91AE15A}" type="pres">
      <dgm:prSet presAssocID="{CBB94F2A-18E9-411C-88DA-2E8CB7A658E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46FA2-E46E-4424-BAF0-F919E4C6D918}" type="pres">
      <dgm:prSet presAssocID="{147AC24D-1B11-4B8A-AB1E-40203265485E}" presName="spacer" presStyleCnt="0"/>
      <dgm:spPr/>
    </dgm:pt>
    <dgm:pt modelId="{BC111D00-B517-419A-B429-36D76766336C}" type="pres">
      <dgm:prSet presAssocID="{A661918B-57A7-4CC3-A112-BFA12A43C63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02DF3-B65B-44DC-835C-D34FB227D2A8}" type="pres">
      <dgm:prSet presAssocID="{10D49FB0-C2B1-4C53-9A26-0A0CAEE96274}" presName="spacer" presStyleCnt="0"/>
      <dgm:spPr/>
    </dgm:pt>
    <dgm:pt modelId="{DD557990-71AB-45B4-831D-A0969EE1F08A}" type="pres">
      <dgm:prSet presAssocID="{92E4EFCC-8569-453B-B2D2-26A8CB62BDE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295C2-227B-43F6-9175-7B86C40FE1CF}" type="pres">
      <dgm:prSet presAssocID="{76F8F92B-63BA-4297-A185-B6A23FC0FBF8}" presName="spacer" presStyleCnt="0"/>
      <dgm:spPr/>
    </dgm:pt>
    <dgm:pt modelId="{717D890D-D70E-447A-9D6B-2193483B9AC9}" type="pres">
      <dgm:prSet presAssocID="{94F3CEEE-1434-464A-9B3C-652EE4FBECA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C298FC-5C04-4AC3-90EB-F8B7BD88B297}" type="presOf" srcId="{94F3CEEE-1434-464A-9B3C-652EE4FBECA0}" destId="{717D890D-D70E-447A-9D6B-2193483B9AC9}" srcOrd="0" destOrd="0" presId="urn:microsoft.com/office/officeart/2005/8/layout/vList2"/>
    <dgm:cxn modelId="{981EDFFA-996C-4F3B-A998-1CF7FDE04316}" srcId="{E117DA88-8743-4C42-BAF7-844F038F5756}" destId="{CBB94F2A-18E9-411C-88DA-2E8CB7A658EF}" srcOrd="0" destOrd="0" parTransId="{A35FE120-51EF-4BE4-9BEF-A8CB1C549F82}" sibTransId="{147AC24D-1B11-4B8A-AB1E-40203265485E}"/>
    <dgm:cxn modelId="{E02A69D0-07B0-4C04-ACD7-71322B699E23}" type="presOf" srcId="{92E4EFCC-8569-453B-B2D2-26A8CB62BDEF}" destId="{DD557990-71AB-45B4-831D-A0969EE1F08A}" srcOrd="0" destOrd="0" presId="urn:microsoft.com/office/officeart/2005/8/layout/vList2"/>
    <dgm:cxn modelId="{476A529C-A7D1-4635-9388-A7E0E47F6CDF}" type="presOf" srcId="{E117DA88-8743-4C42-BAF7-844F038F5756}" destId="{88C483C1-05BC-462B-B7DA-CC392D7ED7FB}" srcOrd="0" destOrd="0" presId="urn:microsoft.com/office/officeart/2005/8/layout/vList2"/>
    <dgm:cxn modelId="{551EE4A5-16A9-4C61-9D66-EECF6F3F40E2}" srcId="{E117DA88-8743-4C42-BAF7-844F038F5756}" destId="{94F3CEEE-1434-464A-9B3C-652EE4FBECA0}" srcOrd="3" destOrd="0" parTransId="{FC94EDF9-BC8B-4565-9131-1AEF33925F11}" sibTransId="{439F0118-FB8E-49D8-8ED7-94C586C3E39D}"/>
    <dgm:cxn modelId="{04D5FD6B-2F7B-43F1-A886-B8A4D642C154}" type="presOf" srcId="{CBB94F2A-18E9-411C-88DA-2E8CB7A658EF}" destId="{5065D5A0-4458-4D6F-A2DC-1DCAC91AE15A}" srcOrd="0" destOrd="0" presId="urn:microsoft.com/office/officeart/2005/8/layout/vList2"/>
    <dgm:cxn modelId="{CA53BF34-9469-434E-9095-194A74014755}" srcId="{E117DA88-8743-4C42-BAF7-844F038F5756}" destId="{92E4EFCC-8569-453B-B2D2-26A8CB62BDEF}" srcOrd="2" destOrd="0" parTransId="{5BB26320-2235-4D32-A802-6BD0DDE67BE9}" sibTransId="{76F8F92B-63BA-4297-A185-B6A23FC0FBF8}"/>
    <dgm:cxn modelId="{40B56C2B-1072-4028-BCD3-7FFDD0681EB2}" type="presOf" srcId="{A661918B-57A7-4CC3-A112-BFA12A43C63C}" destId="{BC111D00-B517-419A-B429-36D76766336C}" srcOrd="0" destOrd="0" presId="urn:microsoft.com/office/officeart/2005/8/layout/vList2"/>
    <dgm:cxn modelId="{CC8EF94F-ADEB-4BCD-8B95-FEF6801BB4B3}" srcId="{E117DA88-8743-4C42-BAF7-844F038F5756}" destId="{A661918B-57A7-4CC3-A112-BFA12A43C63C}" srcOrd="1" destOrd="0" parTransId="{1DFD80D4-6C9E-4F38-ACE2-3EEF2A898DAC}" sibTransId="{10D49FB0-C2B1-4C53-9A26-0A0CAEE96274}"/>
    <dgm:cxn modelId="{AF3E8B52-D030-4DCB-A76E-9B9CD20E3DEC}" type="presParOf" srcId="{88C483C1-05BC-462B-B7DA-CC392D7ED7FB}" destId="{5065D5A0-4458-4D6F-A2DC-1DCAC91AE15A}" srcOrd="0" destOrd="0" presId="urn:microsoft.com/office/officeart/2005/8/layout/vList2"/>
    <dgm:cxn modelId="{93ABB45E-C613-4790-A253-B42A1F921733}" type="presParOf" srcId="{88C483C1-05BC-462B-B7DA-CC392D7ED7FB}" destId="{60946FA2-E46E-4424-BAF0-F919E4C6D918}" srcOrd="1" destOrd="0" presId="urn:microsoft.com/office/officeart/2005/8/layout/vList2"/>
    <dgm:cxn modelId="{1754AD60-643C-4E18-A061-AF854919FC63}" type="presParOf" srcId="{88C483C1-05BC-462B-B7DA-CC392D7ED7FB}" destId="{BC111D00-B517-419A-B429-36D76766336C}" srcOrd="2" destOrd="0" presId="urn:microsoft.com/office/officeart/2005/8/layout/vList2"/>
    <dgm:cxn modelId="{CF5E43F1-7AB1-4279-8ED5-59AF729B462D}" type="presParOf" srcId="{88C483C1-05BC-462B-B7DA-CC392D7ED7FB}" destId="{0AA02DF3-B65B-44DC-835C-D34FB227D2A8}" srcOrd="3" destOrd="0" presId="urn:microsoft.com/office/officeart/2005/8/layout/vList2"/>
    <dgm:cxn modelId="{94411537-E718-44C8-A452-F19C49102591}" type="presParOf" srcId="{88C483C1-05BC-462B-B7DA-CC392D7ED7FB}" destId="{DD557990-71AB-45B4-831D-A0969EE1F08A}" srcOrd="4" destOrd="0" presId="urn:microsoft.com/office/officeart/2005/8/layout/vList2"/>
    <dgm:cxn modelId="{594C1E34-8861-4214-88A4-D1EB4B14C08F}" type="presParOf" srcId="{88C483C1-05BC-462B-B7DA-CC392D7ED7FB}" destId="{953295C2-227B-43F6-9175-7B86C40FE1CF}" srcOrd="5" destOrd="0" presId="urn:microsoft.com/office/officeart/2005/8/layout/vList2"/>
    <dgm:cxn modelId="{9F765E82-08FB-465E-9225-D52A80E90867}" type="presParOf" srcId="{88C483C1-05BC-462B-B7DA-CC392D7ED7FB}" destId="{717D890D-D70E-447A-9D6B-2193483B9AC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117DA88-8743-4C42-BAF7-844F038F575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</dgm:pt>
    <dgm:pt modelId="{CBB94F2A-18E9-411C-88DA-2E8CB7A658EF}">
      <dgm:prSet phldrT="[Текст]"/>
      <dgm:spPr/>
      <dgm:t>
        <a:bodyPr/>
        <a:lstStyle/>
        <a:p>
          <a:r>
            <a:rPr lang="ru-RU" dirty="0" smtClean="0"/>
            <a:t>Формирование фондов межгосударственных стандартов МТК</a:t>
          </a:r>
          <a:endParaRPr lang="ru-RU" dirty="0"/>
        </a:p>
      </dgm:t>
    </dgm:pt>
    <dgm:pt modelId="{A35FE120-51EF-4BE4-9BEF-A8CB1C549F82}" type="parTrans" cxnId="{981EDFFA-996C-4F3B-A998-1CF7FDE04316}">
      <dgm:prSet/>
      <dgm:spPr/>
      <dgm:t>
        <a:bodyPr/>
        <a:lstStyle/>
        <a:p>
          <a:endParaRPr lang="ru-RU"/>
        </a:p>
      </dgm:t>
    </dgm:pt>
    <dgm:pt modelId="{147AC24D-1B11-4B8A-AB1E-40203265485E}" type="sibTrans" cxnId="{981EDFFA-996C-4F3B-A998-1CF7FDE04316}">
      <dgm:prSet/>
      <dgm:spPr/>
      <dgm:t>
        <a:bodyPr/>
        <a:lstStyle/>
        <a:p>
          <a:endParaRPr lang="ru-RU"/>
        </a:p>
      </dgm:t>
    </dgm:pt>
    <dgm:pt modelId="{1CE04200-4A2B-4674-8DF4-1084BA8EA409}">
      <dgm:prSet phldrT="[Текст]"/>
      <dgm:spPr/>
      <dgm:t>
        <a:bodyPr/>
        <a:lstStyle/>
        <a:p>
          <a:r>
            <a:rPr lang="ru-RU" dirty="0" smtClean="0"/>
            <a:t>Разработка методики распределения фонда действующих межгосударственных стандартов между МТК</a:t>
          </a:r>
          <a:endParaRPr lang="ru-RU" dirty="0"/>
        </a:p>
      </dgm:t>
    </dgm:pt>
    <dgm:pt modelId="{6A44A38D-E956-4904-8FB0-0FB467B9A8FD}" type="parTrans" cxnId="{F4A66FB9-77DF-48E6-862F-7AF948F6318C}">
      <dgm:prSet/>
      <dgm:spPr/>
      <dgm:t>
        <a:bodyPr/>
        <a:lstStyle/>
        <a:p>
          <a:endParaRPr lang="ru-RU"/>
        </a:p>
      </dgm:t>
    </dgm:pt>
    <dgm:pt modelId="{A89A6B62-ADE3-41EB-9F9B-BE2F7978984F}" type="sibTrans" cxnId="{F4A66FB9-77DF-48E6-862F-7AF948F6318C}">
      <dgm:prSet/>
      <dgm:spPr/>
      <dgm:t>
        <a:bodyPr/>
        <a:lstStyle/>
        <a:p>
          <a:endParaRPr lang="ru-RU"/>
        </a:p>
      </dgm:t>
    </dgm:pt>
    <dgm:pt modelId="{7CB6F773-AB81-40FB-8BF2-317676A6D020}">
      <dgm:prSet phldrT="[Текст]"/>
      <dgm:spPr/>
      <dgm:t>
        <a:bodyPr/>
        <a:lstStyle/>
        <a:p>
          <a:r>
            <a:rPr lang="ru-RU" dirty="0" smtClean="0"/>
            <a:t>Внедрение технологии доступа к закрепленному фонду для организаций-участников МТК в составе «е-МТК»</a:t>
          </a:r>
          <a:endParaRPr lang="ru-RU" dirty="0"/>
        </a:p>
      </dgm:t>
    </dgm:pt>
    <dgm:pt modelId="{71334E73-E2E8-4787-B81E-AF4B045AFAD8}" type="parTrans" cxnId="{101AC82C-E32D-4F10-BC36-EAD61E429203}">
      <dgm:prSet/>
      <dgm:spPr/>
      <dgm:t>
        <a:bodyPr/>
        <a:lstStyle/>
        <a:p>
          <a:endParaRPr lang="ru-RU"/>
        </a:p>
      </dgm:t>
    </dgm:pt>
    <dgm:pt modelId="{9A70943D-217F-411C-8095-28BAF9210264}" type="sibTrans" cxnId="{101AC82C-E32D-4F10-BC36-EAD61E429203}">
      <dgm:prSet/>
      <dgm:spPr/>
      <dgm:t>
        <a:bodyPr/>
        <a:lstStyle/>
        <a:p>
          <a:endParaRPr lang="ru-RU"/>
        </a:p>
      </dgm:t>
    </dgm:pt>
    <dgm:pt modelId="{0FBDE4F0-7C54-47F4-8231-A30BB6456EA0}">
      <dgm:prSet phldrT="[Текст]"/>
      <dgm:spPr/>
      <dgm:t>
        <a:bodyPr/>
        <a:lstStyle/>
        <a:p>
          <a:r>
            <a:rPr lang="ru-RU" dirty="0" smtClean="0"/>
            <a:t>Закрепление за МТК фонда в соответствии с областью деятельности </a:t>
          </a:r>
          <a:endParaRPr lang="ru-RU" dirty="0"/>
        </a:p>
      </dgm:t>
    </dgm:pt>
    <dgm:pt modelId="{2407AFBF-CD5F-4A79-AE4A-D58AB79ECCA3}" type="parTrans" cxnId="{5D1389CF-9D0D-4407-82E9-913B3B329739}">
      <dgm:prSet/>
      <dgm:spPr/>
      <dgm:t>
        <a:bodyPr/>
        <a:lstStyle/>
        <a:p>
          <a:endParaRPr lang="ru-RU"/>
        </a:p>
      </dgm:t>
    </dgm:pt>
    <dgm:pt modelId="{192F4FBF-0723-4077-9F34-84C0BBD4A208}" type="sibTrans" cxnId="{5D1389CF-9D0D-4407-82E9-913B3B329739}">
      <dgm:prSet/>
      <dgm:spPr/>
      <dgm:t>
        <a:bodyPr/>
        <a:lstStyle/>
        <a:p>
          <a:endParaRPr lang="ru-RU"/>
        </a:p>
      </dgm:t>
    </dgm:pt>
    <dgm:pt modelId="{84D8EB67-9190-42D7-9100-7BDAF59E1419}" type="pres">
      <dgm:prSet presAssocID="{E117DA88-8743-4C42-BAF7-844F038F57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5F58245-AF87-439A-B1F3-4127AFE26420}" type="pres">
      <dgm:prSet presAssocID="{CBB94F2A-18E9-411C-88DA-2E8CB7A658EF}" presName="root1" presStyleCnt="0"/>
      <dgm:spPr/>
    </dgm:pt>
    <dgm:pt modelId="{11B4B573-CD4E-48B0-B72B-06139F515699}" type="pres">
      <dgm:prSet presAssocID="{CBB94F2A-18E9-411C-88DA-2E8CB7A658E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53923F-9D32-41EA-BB52-5EE0CBFD5DE8}" type="pres">
      <dgm:prSet presAssocID="{CBB94F2A-18E9-411C-88DA-2E8CB7A658EF}" presName="level2hierChild" presStyleCnt="0"/>
      <dgm:spPr/>
    </dgm:pt>
    <dgm:pt modelId="{AF3D29C4-6FE3-4929-A5B3-0F950B8DA969}" type="pres">
      <dgm:prSet presAssocID="{6A44A38D-E956-4904-8FB0-0FB467B9A8F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6F397C4-B453-4B14-8E1C-EDD306BB43B6}" type="pres">
      <dgm:prSet presAssocID="{6A44A38D-E956-4904-8FB0-0FB467B9A8F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332CEF9-D5F3-4308-ABD5-11D644A67B25}" type="pres">
      <dgm:prSet presAssocID="{1CE04200-4A2B-4674-8DF4-1084BA8EA409}" presName="root2" presStyleCnt="0"/>
      <dgm:spPr/>
    </dgm:pt>
    <dgm:pt modelId="{E345F745-3BF0-4310-816C-474924215573}" type="pres">
      <dgm:prSet presAssocID="{1CE04200-4A2B-4674-8DF4-1084BA8EA40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8B08A-5DDE-46A0-A5AC-77F88EA88466}" type="pres">
      <dgm:prSet presAssocID="{1CE04200-4A2B-4674-8DF4-1084BA8EA409}" presName="level3hierChild" presStyleCnt="0"/>
      <dgm:spPr/>
    </dgm:pt>
    <dgm:pt modelId="{421203BE-D61C-4660-9BB9-6B8FB51CCC33}" type="pres">
      <dgm:prSet presAssocID="{2407AFBF-CD5F-4A79-AE4A-D58AB79ECCA3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69929C3-EA5E-4C69-B8A3-78B46FFDC865}" type="pres">
      <dgm:prSet presAssocID="{2407AFBF-CD5F-4A79-AE4A-D58AB79ECCA3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E5C88F6-FA53-4261-9C73-0D524540BAE3}" type="pres">
      <dgm:prSet presAssocID="{0FBDE4F0-7C54-47F4-8231-A30BB6456EA0}" presName="root2" presStyleCnt="0"/>
      <dgm:spPr/>
    </dgm:pt>
    <dgm:pt modelId="{92FEBB6A-9036-4F77-B3D4-F004C283A0CA}" type="pres">
      <dgm:prSet presAssocID="{0FBDE4F0-7C54-47F4-8231-A30BB6456EA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C1735F-D4AE-4318-8EFB-230450C33D2A}" type="pres">
      <dgm:prSet presAssocID="{0FBDE4F0-7C54-47F4-8231-A30BB6456EA0}" presName="level3hierChild" presStyleCnt="0"/>
      <dgm:spPr/>
    </dgm:pt>
    <dgm:pt modelId="{F318D104-337B-4014-B271-67BA06761F67}" type="pres">
      <dgm:prSet presAssocID="{71334E73-E2E8-4787-B81E-AF4B045AFAD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1D436D0E-3E0E-488F-9468-2923F0411B70}" type="pres">
      <dgm:prSet presAssocID="{71334E73-E2E8-4787-B81E-AF4B045AFAD8}" presName="connTx" presStyleLbl="parChTrans1D2" presStyleIdx="2" presStyleCnt="3"/>
      <dgm:spPr/>
      <dgm:t>
        <a:bodyPr/>
        <a:lstStyle/>
        <a:p>
          <a:endParaRPr lang="ru-RU"/>
        </a:p>
      </dgm:t>
    </dgm:pt>
    <dgm:pt modelId="{265B6522-9B9D-4F80-A92C-14FC2ABBE7FE}" type="pres">
      <dgm:prSet presAssocID="{7CB6F773-AB81-40FB-8BF2-317676A6D020}" presName="root2" presStyleCnt="0"/>
      <dgm:spPr/>
    </dgm:pt>
    <dgm:pt modelId="{18395515-A02C-4891-827E-A9A4D621B4FF}" type="pres">
      <dgm:prSet presAssocID="{7CB6F773-AB81-40FB-8BF2-317676A6D020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21A1FA-CCCE-4A29-8694-B094D2647B23}" type="pres">
      <dgm:prSet presAssocID="{7CB6F773-AB81-40FB-8BF2-317676A6D020}" presName="level3hierChild" presStyleCnt="0"/>
      <dgm:spPr/>
    </dgm:pt>
  </dgm:ptLst>
  <dgm:cxnLst>
    <dgm:cxn modelId="{0BB92447-F18D-437B-9283-B3F8646CEC17}" type="presOf" srcId="{6A44A38D-E956-4904-8FB0-0FB467B9A8FD}" destId="{AF3D29C4-6FE3-4929-A5B3-0F950B8DA969}" srcOrd="0" destOrd="0" presId="urn:microsoft.com/office/officeart/2005/8/layout/hierarchy2"/>
    <dgm:cxn modelId="{5D1389CF-9D0D-4407-82E9-913B3B329739}" srcId="{CBB94F2A-18E9-411C-88DA-2E8CB7A658EF}" destId="{0FBDE4F0-7C54-47F4-8231-A30BB6456EA0}" srcOrd="1" destOrd="0" parTransId="{2407AFBF-CD5F-4A79-AE4A-D58AB79ECCA3}" sibTransId="{192F4FBF-0723-4077-9F34-84C0BBD4A208}"/>
    <dgm:cxn modelId="{0E7ACFEE-B4EF-4870-97DC-AECE94A49BB8}" type="presOf" srcId="{0FBDE4F0-7C54-47F4-8231-A30BB6456EA0}" destId="{92FEBB6A-9036-4F77-B3D4-F004C283A0CA}" srcOrd="0" destOrd="0" presId="urn:microsoft.com/office/officeart/2005/8/layout/hierarchy2"/>
    <dgm:cxn modelId="{419B6FA0-8827-46A4-9929-622F96F6ACE6}" type="presOf" srcId="{1CE04200-4A2B-4674-8DF4-1084BA8EA409}" destId="{E345F745-3BF0-4310-816C-474924215573}" srcOrd="0" destOrd="0" presId="urn:microsoft.com/office/officeart/2005/8/layout/hierarchy2"/>
    <dgm:cxn modelId="{F61AFA2B-E7A8-452E-A5E3-633A8531216E}" type="presOf" srcId="{7CB6F773-AB81-40FB-8BF2-317676A6D020}" destId="{18395515-A02C-4891-827E-A9A4D621B4FF}" srcOrd="0" destOrd="0" presId="urn:microsoft.com/office/officeart/2005/8/layout/hierarchy2"/>
    <dgm:cxn modelId="{7635A859-5546-4655-BC15-A7F58E81D2FD}" type="presOf" srcId="{71334E73-E2E8-4787-B81E-AF4B045AFAD8}" destId="{F318D104-337B-4014-B271-67BA06761F67}" srcOrd="0" destOrd="0" presId="urn:microsoft.com/office/officeart/2005/8/layout/hierarchy2"/>
    <dgm:cxn modelId="{101AC82C-E32D-4F10-BC36-EAD61E429203}" srcId="{CBB94F2A-18E9-411C-88DA-2E8CB7A658EF}" destId="{7CB6F773-AB81-40FB-8BF2-317676A6D020}" srcOrd="2" destOrd="0" parTransId="{71334E73-E2E8-4787-B81E-AF4B045AFAD8}" sibTransId="{9A70943D-217F-411C-8095-28BAF9210264}"/>
    <dgm:cxn modelId="{CFEBDCCD-055F-444B-A4AC-8DDB3E8457BD}" type="presOf" srcId="{6A44A38D-E956-4904-8FB0-0FB467B9A8FD}" destId="{36F397C4-B453-4B14-8E1C-EDD306BB43B6}" srcOrd="1" destOrd="0" presId="urn:microsoft.com/office/officeart/2005/8/layout/hierarchy2"/>
    <dgm:cxn modelId="{2684C3B0-8189-4960-9406-A5D9E36991E5}" type="presOf" srcId="{2407AFBF-CD5F-4A79-AE4A-D58AB79ECCA3}" destId="{969929C3-EA5E-4C69-B8A3-78B46FFDC865}" srcOrd="1" destOrd="0" presId="urn:microsoft.com/office/officeart/2005/8/layout/hierarchy2"/>
    <dgm:cxn modelId="{F4A66FB9-77DF-48E6-862F-7AF948F6318C}" srcId="{CBB94F2A-18E9-411C-88DA-2E8CB7A658EF}" destId="{1CE04200-4A2B-4674-8DF4-1084BA8EA409}" srcOrd="0" destOrd="0" parTransId="{6A44A38D-E956-4904-8FB0-0FB467B9A8FD}" sibTransId="{A89A6B62-ADE3-41EB-9F9B-BE2F7978984F}"/>
    <dgm:cxn modelId="{751540AE-21E5-4413-9C2D-6D0F36241928}" type="presOf" srcId="{71334E73-E2E8-4787-B81E-AF4B045AFAD8}" destId="{1D436D0E-3E0E-488F-9468-2923F0411B70}" srcOrd="1" destOrd="0" presId="urn:microsoft.com/office/officeart/2005/8/layout/hierarchy2"/>
    <dgm:cxn modelId="{DE19728B-3885-4F14-9B25-3BFBFAACD50C}" type="presOf" srcId="{2407AFBF-CD5F-4A79-AE4A-D58AB79ECCA3}" destId="{421203BE-D61C-4660-9BB9-6B8FB51CCC33}" srcOrd="0" destOrd="0" presId="urn:microsoft.com/office/officeart/2005/8/layout/hierarchy2"/>
    <dgm:cxn modelId="{E35592B6-5224-4540-B5B9-1AF460CD9693}" type="presOf" srcId="{E117DA88-8743-4C42-BAF7-844F038F5756}" destId="{84D8EB67-9190-42D7-9100-7BDAF59E1419}" srcOrd="0" destOrd="0" presId="urn:microsoft.com/office/officeart/2005/8/layout/hierarchy2"/>
    <dgm:cxn modelId="{2BEDE2F6-C832-493B-A8E4-4CB8BDAFA932}" type="presOf" srcId="{CBB94F2A-18E9-411C-88DA-2E8CB7A658EF}" destId="{11B4B573-CD4E-48B0-B72B-06139F515699}" srcOrd="0" destOrd="0" presId="urn:microsoft.com/office/officeart/2005/8/layout/hierarchy2"/>
    <dgm:cxn modelId="{981EDFFA-996C-4F3B-A998-1CF7FDE04316}" srcId="{E117DA88-8743-4C42-BAF7-844F038F5756}" destId="{CBB94F2A-18E9-411C-88DA-2E8CB7A658EF}" srcOrd="0" destOrd="0" parTransId="{A35FE120-51EF-4BE4-9BEF-A8CB1C549F82}" sibTransId="{147AC24D-1B11-4B8A-AB1E-40203265485E}"/>
    <dgm:cxn modelId="{21E13BB3-A745-423F-8806-34EC037D4F40}" type="presParOf" srcId="{84D8EB67-9190-42D7-9100-7BDAF59E1419}" destId="{C5F58245-AF87-439A-B1F3-4127AFE26420}" srcOrd="0" destOrd="0" presId="urn:microsoft.com/office/officeart/2005/8/layout/hierarchy2"/>
    <dgm:cxn modelId="{13DFD5B5-EC70-4D50-BBF7-52A6B755901A}" type="presParOf" srcId="{C5F58245-AF87-439A-B1F3-4127AFE26420}" destId="{11B4B573-CD4E-48B0-B72B-06139F515699}" srcOrd="0" destOrd="0" presId="urn:microsoft.com/office/officeart/2005/8/layout/hierarchy2"/>
    <dgm:cxn modelId="{EB3F28B0-BE3E-4369-92E4-55F162AD947D}" type="presParOf" srcId="{C5F58245-AF87-439A-B1F3-4127AFE26420}" destId="{B853923F-9D32-41EA-BB52-5EE0CBFD5DE8}" srcOrd="1" destOrd="0" presId="urn:microsoft.com/office/officeart/2005/8/layout/hierarchy2"/>
    <dgm:cxn modelId="{467AB30D-379E-4872-8BF8-CFFDE90E9FDD}" type="presParOf" srcId="{B853923F-9D32-41EA-BB52-5EE0CBFD5DE8}" destId="{AF3D29C4-6FE3-4929-A5B3-0F950B8DA969}" srcOrd="0" destOrd="0" presId="urn:microsoft.com/office/officeart/2005/8/layout/hierarchy2"/>
    <dgm:cxn modelId="{AFE690E4-D6D9-4472-8D46-31681685104E}" type="presParOf" srcId="{AF3D29C4-6FE3-4929-A5B3-0F950B8DA969}" destId="{36F397C4-B453-4B14-8E1C-EDD306BB43B6}" srcOrd="0" destOrd="0" presId="urn:microsoft.com/office/officeart/2005/8/layout/hierarchy2"/>
    <dgm:cxn modelId="{ECC2FF8E-0893-4ECE-998C-40336F5B2359}" type="presParOf" srcId="{B853923F-9D32-41EA-BB52-5EE0CBFD5DE8}" destId="{1332CEF9-D5F3-4308-ABD5-11D644A67B25}" srcOrd="1" destOrd="0" presId="urn:microsoft.com/office/officeart/2005/8/layout/hierarchy2"/>
    <dgm:cxn modelId="{6818E8AA-997C-4167-8669-6E7D8ECB081D}" type="presParOf" srcId="{1332CEF9-D5F3-4308-ABD5-11D644A67B25}" destId="{E345F745-3BF0-4310-816C-474924215573}" srcOrd="0" destOrd="0" presId="urn:microsoft.com/office/officeart/2005/8/layout/hierarchy2"/>
    <dgm:cxn modelId="{1841A679-8BB9-4BE8-B927-2EB30CD8E9EE}" type="presParOf" srcId="{1332CEF9-D5F3-4308-ABD5-11D644A67B25}" destId="{D048B08A-5DDE-46A0-A5AC-77F88EA88466}" srcOrd="1" destOrd="0" presId="urn:microsoft.com/office/officeart/2005/8/layout/hierarchy2"/>
    <dgm:cxn modelId="{79C1AF5A-57D6-4BDE-8D9B-3F794A5D1EA1}" type="presParOf" srcId="{B853923F-9D32-41EA-BB52-5EE0CBFD5DE8}" destId="{421203BE-D61C-4660-9BB9-6B8FB51CCC33}" srcOrd="2" destOrd="0" presId="urn:microsoft.com/office/officeart/2005/8/layout/hierarchy2"/>
    <dgm:cxn modelId="{D07D7611-5885-4D1E-B232-D562ADF0C633}" type="presParOf" srcId="{421203BE-D61C-4660-9BB9-6B8FB51CCC33}" destId="{969929C3-EA5E-4C69-B8A3-78B46FFDC865}" srcOrd="0" destOrd="0" presId="urn:microsoft.com/office/officeart/2005/8/layout/hierarchy2"/>
    <dgm:cxn modelId="{A93D4567-3099-49B9-89D2-44A359B82A14}" type="presParOf" srcId="{B853923F-9D32-41EA-BB52-5EE0CBFD5DE8}" destId="{BE5C88F6-FA53-4261-9C73-0D524540BAE3}" srcOrd="3" destOrd="0" presId="urn:microsoft.com/office/officeart/2005/8/layout/hierarchy2"/>
    <dgm:cxn modelId="{26F920FA-52CF-4CCD-957A-62738C49FF29}" type="presParOf" srcId="{BE5C88F6-FA53-4261-9C73-0D524540BAE3}" destId="{92FEBB6A-9036-4F77-B3D4-F004C283A0CA}" srcOrd="0" destOrd="0" presId="urn:microsoft.com/office/officeart/2005/8/layout/hierarchy2"/>
    <dgm:cxn modelId="{22CC9771-070A-4822-A03F-8E541955B63D}" type="presParOf" srcId="{BE5C88F6-FA53-4261-9C73-0D524540BAE3}" destId="{98C1735F-D4AE-4318-8EFB-230450C33D2A}" srcOrd="1" destOrd="0" presId="urn:microsoft.com/office/officeart/2005/8/layout/hierarchy2"/>
    <dgm:cxn modelId="{936D2B62-DA89-4A2C-8D05-092EC4FF737F}" type="presParOf" srcId="{B853923F-9D32-41EA-BB52-5EE0CBFD5DE8}" destId="{F318D104-337B-4014-B271-67BA06761F67}" srcOrd="4" destOrd="0" presId="urn:microsoft.com/office/officeart/2005/8/layout/hierarchy2"/>
    <dgm:cxn modelId="{37A15B98-68A5-4C43-A572-FE8FEF192B73}" type="presParOf" srcId="{F318D104-337B-4014-B271-67BA06761F67}" destId="{1D436D0E-3E0E-488F-9468-2923F0411B70}" srcOrd="0" destOrd="0" presId="urn:microsoft.com/office/officeart/2005/8/layout/hierarchy2"/>
    <dgm:cxn modelId="{2A2FF9D2-13C3-4B04-A19A-97433C16FCB1}" type="presParOf" srcId="{B853923F-9D32-41EA-BB52-5EE0CBFD5DE8}" destId="{265B6522-9B9D-4F80-A92C-14FC2ABBE7FE}" srcOrd="5" destOrd="0" presId="urn:microsoft.com/office/officeart/2005/8/layout/hierarchy2"/>
    <dgm:cxn modelId="{F42D5D03-D277-4AFD-B25D-34C6C3CC4405}" type="presParOf" srcId="{265B6522-9B9D-4F80-A92C-14FC2ABBE7FE}" destId="{18395515-A02C-4891-827E-A9A4D621B4FF}" srcOrd="0" destOrd="0" presId="urn:microsoft.com/office/officeart/2005/8/layout/hierarchy2"/>
    <dgm:cxn modelId="{29DC23B0-1DDF-4473-B5B4-1363089F0DA0}" type="presParOf" srcId="{265B6522-9B9D-4F80-A92C-14FC2ABBE7FE}" destId="{0A21A1FA-CCCE-4A29-8694-B094D2647B2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EF5EB0-B417-4892-8C9D-1C1AB7500B21}">
      <dsp:nvSpPr>
        <dsp:cNvPr id="0" name=""/>
        <dsp:cNvSpPr/>
      </dsp:nvSpPr>
      <dsp:spPr>
        <a:xfrm>
          <a:off x="151216" y="0"/>
          <a:ext cx="8410534" cy="525658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94C95-B31C-4CB7-AC40-2C2251290A28}">
      <dsp:nvSpPr>
        <dsp:cNvPr id="0" name=""/>
        <dsp:cNvSpPr/>
      </dsp:nvSpPr>
      <dsp:spPr>
        <a:xfrm>
          <a:off x="1219354" y="3628094"/>
          <a:ext cx="218673" cy="2186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985F2E-4C4F-4E85-9DE8-C91A4467AE63}">
      <dsp:nvSpPr>
        <dsp:cNvPr id="0" name=""/>
        <dsp:cNvSpPr/>
      </dsp:nvSpPr>
      <dsp:spPr>
        <a:xfrm>
          <a:off x="1391518" y="3731871"/>
          <a:ext cx="1959654" cy="1519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871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Сбор информации посредством официальной переписки с секретариатами МТК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91518" y="3731871"/>
        <a:ext cx="1959654" cy="1519152"/>
      </dsp:txXfrm>
    </dsp:sp>
    <dsp:sp modelId="{4CE89868-2B5A-4D1E-B155-CE039D5049C8}">
      <dsp:nvSpPr>
        <dsp:cNvPr id="0" name=""/>
        <dsp:cNvSpPr/>
      </dsp:nvSpPr>
      <dsp:spPr>
        <a:xfrm>
          <a:off x="3149572" y="2199354"/>
          <a:ext cx="395295" cy="3952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85FC7F-61E0-4752-BF79-42A51FA97589}">
      <dsp:nvSpPr>
        <dsp:cNvPr id="0" name=""/>
        <dsp:cNvSpPr/>
      </dsp:nvSpPr>
      <dsp:spPr>
        <a:xfrm>
          <a:off x="3347219" y="2397002"/>
          <a:ext cx="2018528" cy="2859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459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Внедрение информационной среды для сбора и систематизации информации 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47219" y="2397002"/>
        <a:ext cx="2018528" cy="2859581"/>
      </dsp:txXfrm>
    </dsp:sp>
    <dsp:sp modelId="{6B9E697F-3F06-4D46-AD05-5267DEBD9F0A}">
      <dsp:nvSpPr>
        <dsp:cNvPr id="0" name=""/>
        <dsp:cNvSpPr/>
      </dsp:nvSpPr>
      <dsp:spPr>
        <a:xfrm>
          <a:off x="5470879" y="1329915"/>
          <a:ext cx="546684" cy="546684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tx1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BB6BE4-EA43-4580-BD5A-4889FC6B4DC4}">
      <dsp:nvSpPr>
        <dsp:cNvPr id="0" name=""/>
        <dsp:cNvSpPr/>
      </dsp:nvSpPr>
      <dsp:spPr>
        <a:xfrm>
          <a:off x="5744222" y="1603258"/>
          <a:ext cx="2018528" cy="36533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9677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Перевод процедур МТК в информационную систему 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44222" y="1603258"/>
        <a:ext cx="2018528" cy="36533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F90051-C998-4002-8832-9AC16EE3FF44}">
      <dsp:nvSpPr>
        <dsp:cNvPr id="0" name=""/>
        <dsp:cNvSpPr/>
      </dsp:nvSpPr>
      <dsp:spPr>
        <a:xfrm>
          <a:off x="42" y="107096"/>
          <a:ext cx="4071440" cy="66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1 этап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" y="107096"/>
        <a:ext cx="4071440" cy="662400"/>
      </dsp:txXfrm>
    </dsp:sp>
    <dsp:sp modelId="{508175E7-4DB5-4E36-8D12-B40FA00DBFE2}">
      <dsp:nvSpPr>
        <dsp:cNvPr id="0" name=""/>
        <dsp:cNvSpPr/>
      </dsp:nvSpPr>
      <dsp:spPr>
        <a:xfrm>
          <a:off x="42" y="769496"/>
          <a:ext cx="4071440" cy="4379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Переписка с секретариатами МТК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Ведение базы данных специалистами </a:t>
          </a:r>
          <a:br>
            <a:rPr lang="ru-RU" sz="23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РГП «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КазИнст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" y="769496"/>
        <a:ext cx="4071440" cy="4379990"/>
      </dsp:txXfrm>
    </dsp:sp>
    <dsp:sp modelId="{0859FFAF-4898-461D-A88C-793E3FDBA051}">
      <dsp:nvSpPr>
        <dsp:cNvPr id="0" name=""/>
        <dsp:cNvSpPr/>
      </dsp:nvSpPr>
      <dsp:spPr>
        <a:xfrm>
          <a:off x="4641484" y="107096"/>
          <a:ext cx="4071440" cy="66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2 этап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41484" y="107096"/>
        <a:ext cx="4071440" cy="662400"/>
      </dsp:txXfrm>
    </dsp:sp>
    <dsp:sp modelId="{49AAA444-460C-4CC7-B4EF-F56705754FF4}">
      <dsp:nvSpPr>
        <dsp:cNvPr id="0" name=""/>
        <dsp:cNvSpPr/>
      </dsp:nvSpPr>
      <dsp:spPr>
        <a:xfrm>
          <a:off x="4641484" y="769496"/>
          <a:ext cx="4071440" cy="4379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Внедрение совместной информационной системы «е-МТК» (Республика Казахстан, Республика Беларусь, Российская Федерация)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Активизация авторизации секретариатов МТК в «е-МТК» через национальные органы по стандартизации 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Актуализация данных непосредственно секретариатами МТК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41484" y="769496"/>
        <a:ext cx="4071440" cy="437999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D0997E-2AC6-4206-82A6-A269E5B1B0D0}">
      <dsp:nvSpPr>
        <dsp:cNvPr id="0" name=""/>
        <dsp:cNvSpPr/>
      </dsp:nvSpPr>
      <dsp:spPr>
        <a:xfrm>
          <a:off x="0" y="0"/>
          <a:ext cx="8712968" cy="1642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itchFamily="18" charset="0"/>
              <a:cs typeface="Times New Roman" pitchFamily="18" charset="0"/>
            </a:rPr>
            <a:t>Актуализация информации о МТК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6861" y="0"/>
        <a:ext cx="6806106" cy="1642682"/>
      </dsp:txXfrm>
    </dsp:sp>
    <dsp:sp modelId="{F348DA09-3735-44B7-9DE3-7F4D584EDFA0}">
      <dsp:nvSpPr>
        <dsp:cNvPr id="0" name=""/>
        <dsp:cNvSpPr/>
      </dsp:nvSpPr>
      <dsp:spPr>
        <a:xfrm>
          <a:off x="380942" y="164268"/>
          <a:ext cx="1309245" cy="131414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85A2521-1A36-40F0-8949-7F6A6DA4139F}">
      <dsp:nvSpPr>
        <dsp:cNvPr id="0" name=""/>
        <dsp:cNvSpPr/>
      </dsp:nvSpPr>
      <dsp:spPr>
        <a:xfrm>
          <a:off x="0" y="1806950"/>
          <a:ext cx="8712968" cy="1642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itchFamily="18" charset="0"/>
              <a:cs typeface="Times New Roman" pitchFamily="18" charset="0"/>
            </a:rPr>
            <a:t>Сбор информации о форме участия национального органа по стандартизации в работе МТК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6861" y="1806950"/>
        <a:ext cx="6806106" cy="1642682"/>
      </dsp:txXfrm>
    </dsp:sp>
    <dsp:sp modelId="{EE1CC354-0E15-4DD8-A426-F200CAB6D562}">
      <dsp:nvSpPr>
        <dsp:cNvPr id="0" name=""/>
        <dsp:cNvSpPr/>
      </dsp:nvSpPr>
      <dsp:spPr>
        <a:xfrm>
          <a:off x="380942" y="1971219"/>
          <a:ext cx="1309245" cy="131414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06C78EB-A08A-4085-A25C-BEFC157B5884}">
      <dsp:nvSpPr>
        <dsp:cNvPr id="0" name=""/>
        <dsp:cNvSpPr/>
      </dsp:nvSpPr>
      <dsp:spPr>
        <a:xfrm>
          <a:off x="0" y="3613901"/>
          <a:ext cx="8712968" cy="1642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itchFamily="18" charset="0"/>
              <a:cs typeface="Times New Roman" pitchFamily="18" charset="0"/>
            </a:rPr>
            <a:t>Подключение организаций и национальных ТК в состав МТК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6861" y="3613901"/>
        <a:ext cx="6806106" cy="1642682"/>
      </dsp:txXfrm>
    </dsp:sp>
    <dsp:sp modelId="{7A283AFD-0D25-42DE-A668-0648FB520D24}">
      <dsp:nvSpPr>
        <dsp:cNvPr id="0" name=""/>
        <dsp:cNvSpPr/>
      </dsp:nvSpPr>
      <dsp:spPr>
        <a:xfrm>
          <a:off x="380942" y="3778169"/>
          <a:ext cx="1309245" cy="131414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48EBA4-3B77-4B50-B082-464EDBD3A738}">
      <dsp:nvSpPr>
        <dsp:cNvPr id="0" name=""/>
        <dsp:cNvSpPr/>
      </dsp:nvSpPr>
      <dsp:spPr>
        <a:xfrm>
          <a:off x="1380374" y="0"/>
          <a:ext cx="1380374" cy="824579"/>
        </a:xfrm>
        <a:prstGeom prst="trapezoid">
          <a:avLst>
            <a:gd name="adj" fmla="val 83702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29</a:t>
          </a:r>
        </a:p>
      </dsp:txBody>
      <dsp:txXfrm>
        <a:off x="1380374" y="0"/>
        <a:ext cx="1380374" cy="824579"/>
      </dsp:txXfrm>
    </dsp:sp>
    <dsp:sp modelId="{BF641DE6-7A59-40FC-AE0B-458121FEACFF}">
      <dsp:nvSpPr>
        <dsp:cNvPr id="0" name=""/>
        <dsp:cNvSpPr/>
      </dsp:nvSpPr>
      <dsp:spPr>
        <a:xfrm>
          <a:off x="690187" y="824579"/>
          <a:ext cx="2760749" cy="824579"/>
        </a:xfrm>
        <a:prstGeom prst="trapezoid">
          <a:avLst>
            <a:gd name="adj" fmla="val 83702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en-US" sz="2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13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3318" y="824579"/>
        <a:ext cx="1794487" cy="824579"/>
      </dsp:txXfrm>
    </dsp:sp>
    <dsp:sp modelId="{0B4D52B1-88D5-42DC-9CFC-B90F2F605DE3}">
      <dsp:nvSpPr>
        <dsp:cNvPr id="0" name=""/>
        <dsp:cNvSpPr/>
      </dsp:nvSpPr>
      <dsp:spPr>
        <a:xfrm>
          <a:off x="0" y="1625427"/>
          <a:ext cx="4141124" cy="824579"/>
        </a:xfrm>
        <a:prstGeom prst="trapezoid">
          <a:avLst>
            <a:gd name="adj" fmla="val 83702"/>
          </a:avLst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144</a:t>
          </a:r>
          <a:endParaRPr lang="ru-RU" sz="36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24696" y="1625427"/>
        <a:ext cx="2691730" cy="82457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AE5FC1-1424-4F19-AB26-26AC57BFC952}">
      <dsp:nvSpPr>
        <dsp:cNvPr id="0" name=""/>
        <dsp:cNvSpPr/>
      </dsp:nvSpPr>
      <dsp:spPr>
        <a:xfrm>
          <a:off x="360602" y="2637"/>
          <a:ext cx="3269894" cy="1634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Бюро по стандартам</a:t>
          </a:r>
          <a:endParaRPr lang="ru-RU" sz="3200" kern="1200" dirty="0"/>
        </a:p>
      </dsp:txBody>
      <dsp:txXfrm>
        <a:off x="360602" y="2637"/>
        <a:ext cx="3269894" cy="1634947"/>
      </dsp:txXfrm>
    </dsp:sp>
    <dsp:sp modelId="{11B4B573-CD4E-48B0-B72B-06139F515699}">
      <dsp:nvSpPr>
        <dsp:cNvPr id="0" name=""/>
        <dsp:cNvSpPr/>
      </dsp:nvSpPr>
      <dsp:spPr>
        <a:xfrm>
          <a:off x="360602" y="1882826"/>
          <a:ext cx="3269894" cy="1634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Информационная система «е-МТК»</a:t>
          </a:r>
          <a:endParaRPr lang="ru-RU" sz="3200" kern="1200" dirty="0"/>
        </a:p>
      </dsp:txBody>
      <dsp:txXfrm>
        <a:off x="360602" y="1882826"/>
        <a:ext cx="3269894" cy="1634947"/>
      </dsp:txXfrm>
    </dsp:sp>
    <dsp:sp modelId="{BE0601AD-9C85-4362-B0FA-46DD56758AFD}">
      <dsp:nvSpPr>
        <dsp:cNvPr id="0" name=""/>
        <dsp:cNvSpPr/>
      </dsp:nvSpPr>
      <dsp:spPr>
        <a:xfrm rot="19457599">
          <a:off x="3479098" y="2203006"/>
          <a:ext cx="161075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10754" y="27246"/>
              </a:lnTo>
            </a:path>
          </a:pathLst>
        </a:custGeom>
        <a:noFill/>
        <a:ln w="63500" cap="flat" cmpd="sng" algn="ctr">
          <a:solidFill>
            <a:schemeClr val="tx2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57599">
        <a:off x="4244207" y="2189983"/>
        <a:ext cx="80537" cy="80537"/>
      </dsp:txXfrm>
    </dsp:sp>
    <dsp:sp modelId="{A3CBAF54-63C5-4927-95D3-626782A954E2}">
      <dsp:nvSpPr>
        <dsp:cNvPr id="0" name=""/>
        <dsp:cNvSpPr/>
      </dsp:nvSpPr>
      <dsp:spPr>
        <a:xfrm>
          <a:off x="4938454" y="942731"/>
          <a:ext cx="3269894" cy="1634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Указатель на сайт МГС</a:t>
          </a:r>
          <a:endParaRPr lang="ru-RU" sz="3200" kern="1200" dirty="0"/>
        </a:p>
      </dsp:txBody>
      <dsp:txXfrm>
        <a:off x="4938454" y="942731"/>
        <a:ext cx="3269894" cy="1634947"/>
      </dsp:txXfrm>
    </dsp:sp>
    <dsp:sp modelId="{91BC943D-99A7-4722-B984-5B454BCA54DE}">
      <dsp:nvSpPr>
        <dsp:cNvPr id="0" name=""/>
        <dsp:cNvSpPr/>
      </dsp:nvSpPr>
      <dsp:spPr>
        <a:xfrm rot="2142401">
          <a:off x="3479098" y="3143101"/>
          <a:ext cx="161075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10754" y="27246"/>
              </a:lnTo>
            </a:path>
          </a:pathLst>
        </a:custGeom>
        <a:noFill/>
        <a:ln w="63500" cap="flat" cmpd="sng" algn="ctr">
          <a:solidFill>
            <a:schemeClr val="tx2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4244207" y="3130078"/>
        <a:ext cx="80537" cy="80537"/>
      </dsp:txXfrm>
    </dsp:sp>
    <dsp:sp modelId="{1AC223D1-0C7E-46D3-9034-51D421F3A535}">
      <dsp:nvSpPr>
        <dsp:cNvPr id="0" name=""/>
        <dsp:cNvSpPr/>
      </dsp:nvSpPr>
      <dsp:spPr>
        <a:xfrm>
          <a:off x="4938454" y="2822921"/>
          <a:ext cx="3269894" cy="1634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Справочник для АИС МГС</a:t>
          </a:r>
          <a:endParaRPr lang="ru-RU" sz="3200" kern="1200" dirty="0"/>
        </a:p>
      </dsp:txBody>
      <dsp:txXfrm>
        <a:off x="4938454" y="2822921"/>
        <a:ext cx="3269894" cy="1634947"/>
      </dsp:txXfrm>
    </dsp:sp>
    <dsp:sp modelId="{66DACEB4-9444-4B13-8069-A07AACF4D86A}">
      <dsp:nvSpPr>
        <dsp:cNvPr id="0" name=""/>
        <dsp:cNvSpPr/>
      </dsp:nvSpPr>
      <dsp:spPr>
        <a:xfrm>
          <a:off x="360602" y="3763015"/>
          <a:ext cx="3269894" cy="1634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Секретариаты МТК</a:t>
          </a:r>
          <a:endParaRPr lang="ru-RU" sz="3200" kern="1200" dirty="0"/>
        </a:p>
      </dsp:txBody>
      <dsp:txXfrm>
        <a:off x="360602" y="3763015"/>
        <a:ext cx="3269894" cy="163494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EDC6A4-E9BB-4574-B7D1-41BD198E6481}">
      <dsp:nvSpPr>
        <dsp:cNvPr id="0" name=""/>
        <dsp:cNvSpPr/>
      </dsp:nvSpPr>
      <dsp:spPr>
        <a:xfrm>
          <a:off x="740996" y="956"/>
          <a:ext cx="1968599" cy="19685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Авторизация организаций и национальных ТК в «е-МТК» </a:t>
          </a:r>
          <a:endParaRPr lang="ru-RU" sz="1600" kern="1200" dirty="0"/>
        </a:p>
      </dsp:txBody>
      <dsp:txXfrm>
        <a:off x="740996" y="956"/>
        <a:ext cx="1968599" cy="1968599"/>
      </dsp:txXfrm>
    </dsp:sp>
    <dsp:sp modelId="{D180C409-6BC5-4ACF-9F88-08B98B02C91F}">
      <dsp:nvSpPr>
        <dsp:cNvPr id="0" name=""/>
        <dsp:cNvSpPr/>
      </dsp:nvSpPr>
      <dsp:spPr>
        <a:xfrm>
          <a:off x="1154402" y="2129406"/>
          <a:ext cx="1141787" cy="1141787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154402" y="2129406"/>
        <a:ext cx="1141787" cy="1141787"/>
      </dsp:txXfrm>
    </dsp:sp>
    <dsp:sp modelId="{CD4DBE61-DB6F-4F6B-83C7-78EB070CDF86}">
      <dsp:nvSpPr>
        <dsp:cNvPr id="0" name=""/>
        <dsp:cNvSpPr/>
      </dsp:nvSpPr>
      <dsp:spPr>
        <a:xfrm>
          <a:off x="740996" y="3431044"/>
          <a:ext cx="1968599" cy="19685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Переход на формирование планов и программ работ в только «е-МТК»</a:t>
          </a:r>
          <a:endParaRPr lang="ru-RU" sz="1600" kern="1200" dirty="0"/>
        </a:p>
      </dsp:txBody>
      <dsp:txXfrm>
        <a:off x="740996" y="3431044"/>
        <a:ext cx="1968599" cy="1968599"/>
      </dsp:txXfrm>
    </dsp:sp>
    <dsp:sp modelId="{943817D8-53DB-4C4C-BAB4-217BA5DAC064}">
      <dsp:nvSpPr>
        <dsp:cNvPr id="0" name=""/>
        <dsp:cNvSpPr/>
      </dsp:nvSpPr>
      <dsp:spPr>
        <a:xfrm>
          <a:off x="3004886" y="2334140"/>
          <a:ext cx="626014" cy="732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004886" y="2334140"/>
        <a:ext cx="626014" cy="732319"/>
      </dsp:txXfrm>
    </dsp:sp>
    <dsp:sp modelId="{E65C20A5-050F-40A7-8A87-D1FF1BCC34A8}">
      <dsp:nvSpPr>
        <dsp:cNvPr id="0" name=""/>
        <dsp:cNvSpPr/>
      </dsp:nvSpPr>
      <dsp:spPr>
        <a:xfrm>
          <a:off x="3890756" y="731700"/>
          <a:ext cx="3937199" cy="39371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Итоговый указатель МТК</a:t>
          </a:r>
          <a:endParaRPr lang="ru-RU" sz="5000" kern="1200" dirty="0"/>
        </a:p>
      </dsp:txBody>
      <dsp:txXfrm>
        <a:off x="3890756" y="731700"/>
        <a:ext cx="3937199" cy="393719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65D5A0-4458-4D6F-A2DC-1DCAC91AE15A}">
      <dsp:nvSpPr>
        <dsp:cNvPr id="0" name=""/>
        <dsp:cNvSpPr/>
      </dsp:nvSpPr>
      <dsp:spPr>
        <a:xfrm>
          <a:off x="0" y="71400"/>
          <a:ext cx="8568952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Внедрение информационной системы «е-МТК» в качестве единственной платформы сбора предложений от МТК в планы работ и программы по стандартизации</a:t>
          </a:r>
          <a:endParaRPr lang="ru-RU" sz="2300" kern="1200" dirty="0"/>
        </a:p>
      </dsp:txBody>
      <dsp:txXfrm>
        <a:off x="0" y="71400"/>
        <a:ext cx="8568952" cy="1264770"/>
      </dsp:txXfrm>
    </dsp:sp>
    <dsp:sp modelId="{BC111D00-B517-419A-B429-36D76766336C}">
      <dsp:nvSpPr>
        <dsp:cNvPr id="0" name=""/>
        <dsp:cNvSpPr/>
      </dsp:nvSpPr>
      <dsp:spPr>
        <a:xfrm>
          <a:off x="0" y="1402410"/>
          <a:ext cx="8568952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Утверждение в качестве базового ресурса - Указателя МТК в составе «е-МТК», новой формы опубликования Указателя МТК</a:t>
          </a:r>
          <a:endParaRPr lang="ru-RU" sz="2300" kern="1200" dirty="0"/>
        </a:p>
      </dsp:txBody>
      <dsp:txXfrm>
        <a:off x="0" y="1402410"/>
        <a:ext cx="8568952" cy="1264770"/>
      </dsp:txXfrm>
    </dsp:sp>
    <dsp:sp modelId="{DD557990-71AB-45B4-831D-A0969EE1F08A}">
      <dsp:nvSpPr>
        <dsp:cNvPr id="0" name=""/>
        <dsp:cNvSpPr/>
      </dsp:nvSpPr>
      <dsp:spPr>
        <a:xfrm>
          <a:off x="0" y="2733420"/>
          <a:ext cx="8568952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Интеграция «е-МТК» и АИС МГС</a:t>
          </a:r>
          <a:endParaRPr lang="ru-RU" sz="2300" kern="1200" dirty="0"/>
        </a:p>
      </dsp:txBody>
      <dsp:txXfrm>
        <a:off x="0" y="2733420"/>
        <a:ext cx="8568952" cy="1264770"/>
      </dsp:txXfrm>
    </dsp:sp>
    <dsp:sp modelId="{717D890D-D70E-447A-9D6B-2193483B9AC9}">
      <dsp:nvSpPr>
        <dsp:cNvPr id="0" name=""/>
        <dsp:cNvSpPr/>
      </dsp:nvSpPr>
      <dsp:spPr>
        <a:xfrm>
          <a:off x="0" y="4064430"/>
          <a:ext cx="8568952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Проведение завершающего этапа сбора информации о МТК путем </a:t>
          </a:r>
          <a:r>
            <a:rPr lang="ru-RU" sz="2300" kern="1200" smtClean="0"/>
            <a:t>авторизации заинтересованных </a:t>
          </a:r>
          <a:r>
            <a:rPr lang="ru-RU" sz="2300" kern="1200" dirty="0" smtClean="0"/>
            <a:t>организаций и национальных ТК</a:t>
          </a:r>
          <a:endParaRPr lang="ru-RU" sz="2300" kern="1200" dirty="0"/>
        </a:p>
      </dsp:txBody>
      <dsp:txXfrm>
        <a:off x="0" y="4064430"/>
        <a:ext cx="8568952" cy="126477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7B549-3051-4950-B113-B0F4358E8C69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A9516-EB98-473B-A07C-D5FFF85929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5943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548061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 работах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систематизации и уточнению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данных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межгосударственных технических комитетах (МТК)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499422"/>
            <a:ext cx="118762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5" name="Picture 40" descr="m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163724"/>
            <a:ext cx="1368152" cy="115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Следующий этап активизации деятельности 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713996688"/>
              </p:ext>
            </p:extLst>
          </p:nvPr>
        </p:nvGraphicFramePr>
        <p:xfrm>
          <a:off x="323528" y="1268760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7870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Этапы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систематизации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уточнения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данных 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889132729"/>
              </p:ext>
            </p:extLst>
          </p:nvPr>
        </p:nvGraphicFramePr>
        <p:xfrm>
          <a:off x="251520" y="1268760"/>
          <a:ext cx="871296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4711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 сбора информации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181144593"/>
              </p:ext>
            </p:extLst>
          </p:nvPr>
        </p:nvGraphicFramePr>
        <p:xfrm>
          <a:off x="251520" y="1268760"/>
          <a:ext cx="871296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0216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Ход выполнения сбора информации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416441785"/>
              </p:ext>
            </p:extLst>
          </p:nvPr>
        </p:nvGraphicFramePr>
        <p:xfrm>
          <a:off x="251520" y="1268760"/>
          <a:ext cx="871296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22017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18854" y="140439"/>
            <a:ext cx="9072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Итоги проведенных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Республикой Казахстан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систематизации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уточнению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данных о МТК</a:t>
            </a:r>
          </a:p>
          <a:p>
            <a:pPr algn="ctr">
              <a:defRPr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67544" y="1947587"/>
            <a:ext cx="8136904" cy="2473738"/>
            <a:chOff x="467544" y="1947587"/>
            <a:chExt cx="8136904" cy="2473738"/>
          </a:xfrm>
        </p:grpSpPr>
        <p:sp>
          <p:nvSpPr>
            <p:cNvPr id="3" name="Блок-схема: процесс 2"/>
            <p:cNvSpPr/>
            <p:nvPr/>
          </p:nvSpPr>
          <p:spPr>
            <a:xfrm>
              <a:off x="467544" y="2596813"/>
              <a:ext cx="2088232" cy="1152128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Указатель МТК (Бюро стандартов МГС)</a:t>
              </a:r>
              <a:endParaRPr lang="ru-RU" dirty="0"/>
            </a:p>
          </p:txBody>
        </p:sp>
        <p:sp>
          <p:nvSpPr>
            <p:cNvPr id="6" name="Блок-схема: процесс 5"/>
            <p:cNvSpPr/>
            <p:nvPr/>
          </p:nvSpPr>
          <p:spPr>
            <a:xfrm>
              <a:off x="6516216" y="2596813"/>
              <a:ext cx="2088232" cy="1175285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Информационная система (е-МГС)</a:t>
              </a:r>
              <a:endParaRPr lang="ru-RU" dirty="0"/>
            </a:p>
          </p:txBody>
        </p:sp>
        <p:cxnSp>
          <p:nvCxnSpPr>
            <p:cNvPr id="8" name="Соединительная линия уступом 7"/>
            <p:cNvCxnSpPr>
              <a:stCxn id="3" idx="1"/>
              <a:endCxn id="6" idx="3"/>
            </p:cNvCxnSpPr>
            <p:nvPr/>
          </p:nvCxnSpPr>
          <p:spPr>
            <a:xfrm rot="10800000" flipH="1" flipV="1">
              <a:off x="467544" y="3172876"/>
              <a:ext cx="8136904" cy="11579"/>
            </a:xfrm>
            <a:prstGeom prst="bentConnector5">
              <a:avLst>
                <a:gd name="adj1" fmla="val -2809"/>
                <a:gd name="adj2" fmla="val -15402055"/>
                <a:gd name="adj3" fmla="val 102809"/>
              </a:avLst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6" name="Схема 15"/>
            <p:cNvGraphicFramePr/>
            <p:nvPr>
              <p:extLst>
                <p:ext uri="{D42A27DB-BD31-4B8C-83A1-F6EECF244321}">
                  <p14:modId xmlns="" xmlns:p14="http://schemas.microsoft.com/office/powerpoint/2010/main" val="2972609027"/>
                </p:ext>
              </p:extLst>
            </p:nvPr>
          </p:nvGraphicFramePr>
          <p:xfrm>
            <a:off x="2375092" y="1947587"/>
            <a:ext cx="4141124" cy="24737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8" name="Стрелка вправо 17"/>
            <p:cNvSpPr/>
            <p:nvPr/>
          </p:nvSpPr>
          <p:spPr>
            <a:xfrm rot="10800000">
              <a:off x="5561258" y="2956854"/>
              <a:ext cx="864096" cy="4320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33987" y="4437112"/>
            <a:ext cx="88930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1752600" algn="l"/>
              </a:tabLs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29 МТК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решением МГС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упразднены либо вошли в состав других действующих МТК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1752600" algn="l"/>
              </a:tabLst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Отсутствует информация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МТК (3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МТК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заявили о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осуществлении своей деятельности +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МТК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отсутствует контактные данные +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59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МТК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представлена не в полном объеме)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25821" y="1149617"/>
            <a:ext cx="2664296" cy="502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Информация о 2</a:t>
            </a:r>
            <a:r>
              <a:rPr lang="en-US" dirty="0" smtClean="0"/>
              <a:t>86</a:t>
            </a:r>
            <a:r>
              <a:rPr lang="ru-RU" dirty="0" smtClean="0"/>
              <a:t> МТК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527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92867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36385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Информация предоставленная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национальными органами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3638550" algn="l"/>
              </a:tabLs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стандартизации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деятельности МТК 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385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национальными органами по стандартизации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000108"/>
          <a:ext cx="8786875" cy="5387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1500198"/>
                <a:gridCol w="928694"/>
                <a:gridCol w="1136513"/>
                <a:gridCol w="1149503"/>
                <a:gridCol w="1214446"/>
                <a:gridCol w="1349187"/>
                <a:gridCol w="1079706"/>
              </a:tblGrid>
              <a:tr h="12858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Национальный орган по стандартизации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МТК согласно Указателю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МТК, по которым предоставлена информация 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МТК, которые упразднены либо вошли в состав других МТК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МТК, которые не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полном объеме предоставили информацию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МТК, заявивших о прекращении своей деятельности 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МТК, контактные данные по которым отсутствуют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Азербайджанская Республика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Республика Армения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Республика Беларусь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49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Грузия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Республика Казахстан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Российская Федерация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61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Республика Узбекистан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49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Украина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49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286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144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подход к формированию Указателя  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54407720"/>
              </p:ext>
            </p:extLst>
          </p:nvPr>
        </p:nvGraphicFramePr>
        <p:xfrm>
          <a:off x="323528" y="1268760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трелка вниз 1"/>
          <p:cNvSpPr/>
          <p:nvPr/>
        </p:nvSpPr>
        <p:spPr>
          <a:xfrm>
            <a:off x="732086" y="2574331"/>
            <a:ext cx="3172988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Добавление новых МТК</a:t>
            </a:r>
            <a:endParaRPr lang="ru-RU" dirty="0"/>
          </a:p>
        </p:txBody>
      </p:sp>
      <p:sp>
        <p:nvSpPr>
          <p:cNvPr id="3" name="Стрелка вверх 2"/>
          <p:cNvSpPr/>
          <p:nvPr/>
        </p:nvSpPr>
        <p:spPr>
          <a:xfrm>
            <a:off x="732086" y="4518547"/>
            <a:ext cx="3171600" cy="864000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Изменение данных МТК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14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Завершающий этап сбора информации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968278713"/>
              </p:ext>
            </p:extLst>
          </p:nvPr>
        </p:nvGraphicFramePr>
        <p:xfrm>
          <a:off x="323528" y="1268760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4164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rgbClr val="005E76"/>
              </a:gs>
              <a:gs pos="100000">
                <a:srgbClr val="00CCFF">
                  <a:alpha val="57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00"/>
          <p:cNvSpPr>
            <a:spLocks noChangeArrowheads="1"/>
          </p:cNvSpPr>
          <p:nvPr/>
        </p:nvSpPr>
        <p:spPr bwMode="auto">
          <a:xfrm>
            <a:off x="0" y="214290"/>
            <a:ext cx="9072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Необходимые решения МГС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096363243"/>
              </p:ext>
            </p:extLst>
          </p:nvPr>
        </p:nvGraphicFramePr>
        <p:xfrm>
          <a:off x="323528" y="1268760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048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</TotalTime>
  <Words>522</Words>
  <Application>Microsoft Office PowerPoint</Application>
  <PresentationFormat>Экран (4:3)</PresentationFormat>
  <Paragraphs>134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Kassym</dc:creator>
  <cp:lastModifiedBy>Искандер</cp:lastModifiedBy>
  <cp:revision>288</cp:revision>
  <dcterms:created xsi:type="dcterms:W3CDTF">2014-06-06T11:01:51Z</dcterms:created>
  <dcterms:modified xsi:type="dcterms:W3CDTF">2014-06-24T07:54:40Z</dcterms:modified>
</cp:coreProperties>
</file>