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9" r:id="rId2"/>
    <p:sldId id="308" r:id="rId3"/>
    <p:sldId id="307" r:id="rId4"/>
    <p:sldId id="292" r:id="rId5"/>
    <p:sldId id="290" r:id="rId6"/>
    <p:sldId id="293" r:id="rId7"/>
    <p:sldId id="304" r:id="rId8"/>
    <p:sldId id="306" r:id="rId9"/>
    <p:sldId id="305" r:id="rId1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00"/>
    <a:srgbClr val="CC3300"/>
    <a:srgbClr val="0099CC"/>
    <a:srgbClr val="008080"/>
    <a:srgbClr val="339933"/>
    <a:srgbClr val="00CC66"/>
    <a:srgbClr val="33CC33"/>
    <a:srgbClr val="FF0066"/>
    <a:srgbClr val="FF5050"/>
    <a:srgbClr val="CC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9" autoAdjust="0"/>
  </p:normalViewPr>
  <p:slideViewPr>
    <p:cSldViewPr>
      <p:cViewPr>
        <p:scale>
          <a:sx n="100" d="100"/>
          <a:sy n="100" d="100"/>
        </p:scale>
        <p:origin x="-5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8B9565-9899-46BA-9C46-8D09F047BD0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290CDB-C730-4357-ABCE-54D15FCAA292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Отсутствие эффективной системы информационного взаимодействия участников процедур МГС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436F4A1-2FD8-455E-834F-79FE1F4E07D3}" type="parTrans" cxnId="{67CF8FDA-837C-4631-8CA4-3A60D8E674F3}">
      <dgm:prSet/>
      <dgm:spPr/>
      <dgm:t>
        <a:bodyPr/>
        <a:lstStyle/>
        <a:p>
          <a:endParaRPr lang="ru-RU"/>
        </a:p>
      </dgm:t>
    </dgm:pt>
    <dgm:pt modelId="{0349E52E-EB52-4D18-B23D-252161E456F5}" type="sibTrans" cxnId="{67CF8FDA-837C-4631-8CA4-3A60D8E674F3}">
      <dgm:prSet/>
      <dgm:spPr/>
      <dgm:t>
        <a:bodyPr/>
        <a:lstStyle/>
        <a:p>
          <a:endParaRPr lang="ru-RU"/>
        </a:p>
      </dgm:t>
    </dgm:pt>
    <dgm:pt modelId="{574B4B91-DD23-4750-A3A0-F4F57026F177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Отсутствие системной автоматизации бизнес-процессов Бюро по стандартам МГС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112945-A44C-4CCF-BC47-6F381365F3BA}" type="parTrans" cxnId="{075CDE52-100A-4895-A0AC-8319B3A3EBA7}">
      <dgm:prSet/>
      <dgm:spPr/>
      <dgm:t>
        <a:bodyPr/>
        <a:lstStyle/>
        <a:p>
          <a:endParaRPr lang="ru-RU"/>
        </a:p>
      </dgm:t>
    </dgm:pt>
    <dgm:pt modelId="{3EEE47E8-32A6-4191-BC1E-4E6723F5D427}" type="sibTrans" cxnId="{075CDE52-100A-4895-A0AC-8319B3A3EBA7}">
      <dgm:prSet/>
      <dgm:spPr/>
      <dgm:t>
        <a:bodyPr/>
        <a:lstStyle/>
        <a:p>
          <a:endParaRPr lang="ru-RU"/>
        </a:p>
      </dgm:t>
    </dgm:pt>
    <dgm:pt modelId="{53EAC033-5B88-47D2-BA0D-541385679BA8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Отсутствие современной системы  доступа к информационным ресурсам государств–участников МГС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E8B4F8-D193-4736-A9C9-7A92904E3300}" type="parTrans" cxnId="{26DE50BF-26E2-48AE-A2F7-6D960A2934BF}">
      <dgm:prSet/>
      <dgm:spPr/>
      <dgm:t>
        <a:bodyPr/>
        <a:lstStyle/>
        <a:p>
          <a:endParaRPr lang="ru-RU"/>
        </a:p>
      </dgm:t>
    </dgm:pt>
    <dgm:pt modelId="{145814BB-66A1-47FF-903B-A4EA487C7E20}" type="sibTrans" cxnId="{26DE50BF-26E2-48AE-A2F7-6D960A2934BF}">
      <dgm:prSet/>
      <dgm:spPr/>
      <dgm:t>
        <a:bodyPr/>
        <a:lstStyle/>
        <a:p>
          <a:endParaRPr lang="ru-RU"/>
        </a:p>
      </dgm:t>
    </dgm:pt>
    <dgm:pt modelId="{68150C01-A5EA-4CA6-86CF-1CE708379123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Зависимость развития информационной инфраструктуры МГС от национального финансирования владельцев информационных систем  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349956-8FD5-40AA-872C-A03661C0A799}" type="parTrans" cxnId="{BB45DCA3-A92E-4F18-BF16-F86B7AD95D0B}">
      <dgm:prSet/>
      <dgm:spPr/>
      <dgm:t>
        <a:bodyPr/>
        <a:lstStyle/>
        <a:p>
          <a:endParaRPr lang="ru-RU"/>
        </a:p>
      </dgm:t>
    </dgm:pt>
    <dgm:pt modelId="{65E0E1B8-8D1F-40CF-8299-6CAD7AEC7FE5}" type="sibTrans" cxnId="{BB45DCA3-A92E-4F18-BF16-F86B7AD95D0B}">
      <dgm:prSet/>
      <dgm:spPr/>
      <dgm:t>
        <a:bodyPr/>
        <a:lstStyle/>
        <a:p>
          <a:endParaRPr lang="ru-RU"/>
        </a:p>
      </dgm:t>
    </dgm:pt>
    <dgm:pt modelId="{A6E9347E-B47E-4272-96D2-2A080CD59BF4}" type="pres">
      <dgm:prSet presAssocID="{5F8B9565-9899-46BA-9C46-8D09F047BD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011408-A0C7-4138-87A1-ACBBEEC8A808}" type="pres">
      <dgm:prSet presAssocID="{BA290CDB-C730-4357-ABCE-54D15FCAA29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1815C0-D8A0-4C95-B518-250B55132907}" type="pres">
      <dgm:prSet presAssocID="{0349E52E-EB52-4D18-B23D-252161E456F5}" presName="spacer" presStyleCnt="0"/>
      <dgm:spPr/>
    </dgm:pt>
    <dgm:pt modelId="{A0C8EB6C-EB49-48DF-9D42-B56BA03F6C8F}" type="pres">
      <dgm:prSet presAssocID="{574B4B91-DD23-4750-A3A0-F4F57026F17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7DC4ED-093E-4CE5-8326-AB45220D055F}" type="pres">
      <dgm:prSet presAssocID="{3EEE47E8-32A6-4191-BC1E-4E6723F5D427}" presName="spacer" presStyleCnt="0"/>
      <dgm:spPr/>
    </dgm:pt>
    <dgm:pt modelId="{12CBD347-504D-4ADF-BD6A-BB50755BD550}" type="pres">
      <dgm:prSet presAssocID="{53EAC033-5B88-47D2-BA0D-541385679BA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57D9DA-2921-407E-96CC-505D1D04FDA3}" type="pres">
      <dgm:prSet presAssocID="{145814BB-66A1-47FF-903B-A4EA487C7E20}" presName="spacer" presStyleCnt="0"/>
      <dgm:spPr/>
    </dgm:pt>
    <dgm:pt modelId="{BE8C7A62-1AEF-4181-BA30-F0ECE36A577C}" type="pres">
      <dgm:prSet presAssocID="{68150C01-A5EA-4CA6-86CF-1CE70837912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CF8FDA-837C-4631-8CA4-3A60D8E674F3}" srcId="{5F8B9565-9899-46BA-9C46-8D09F047BD0F}" destId="{BA290CDB-C730-4357-ABCE-54D15FCAA292}" srcOrd="0" destOrd="0" parTransId="{F436F4A1-2FD8-455E-834F-79FE1F4E07D3}" sibTransId="{0349E52E-EB52-4D18-B23D-252161E456F5}"/>
    <dgm:cxn modelId="{193CAAE7-758D-489B-8A48-957F9E760D9D}" type="presOf" srcId="{BA290CDB-C730-4357-ABCE-54D15FCAA292}" destId="{6F011408-A0C7-4138-87A1-ACBBEEC8A808}" srcOrd="0" destOrd="0" presId="urn:microsoft.com/office/officeart/2005/8/layout/vList2"/>
    <dgm:cxn modelId="{26DE50BF-26E2-48AE-A2F7-6D960A2934BF}" srcId="{5F8B9565-9899-46BA-9C46-8D09F047BD0F}" destId="{53EAC033-5B88-47D2-BA0D-541385679BA8}" srcOrd="2" destOrd="0" parTransId="{3AE8B4F8-D193-4736-A9C9-7A92904E3300}" sibTransId="{145814BB-66A1-47FF-903B-A4EA487C7E20}"/>
    <dgm:cxn modelId="{BB45DCA3-A92E-4F18-BF16-F86B7AD95D0B}" srcId="{5F8B9565-9899-46BA-9C46-8D09F047BD0F}" destId="{68150C01-A5EA-4CA6-86CF-1CE708379123}" srcOrd="3" destOrd="0" parTransId="{2E349956-8FD5-40AA-872C-A03661C0A799}" sibTransId="{65E0E1B8-8D1F-40CF-8299-6CAD7AEC7FE5}"/>
    <dgm:cxn modelId="{86376F02-A497-4974-B928-B5A6574FFE6C}" type="presOf" srcId="{53EAC033-5B88-47D2-BA0D-541385679BA8}" destId="{12CBD347-504D-4ADF-BD6A-BB50755BD550}" srcOrd="0" destOrd="0" presId="urn:microsoft.com/office/officeart/2005/8/layout/vList2"/>
    <dgm:cxn modelId="{424BE489-3EFE-41BD-9FAE-DC2E469F4D93}" type="presOf" srcId="{5F8B9565-9899-46BA-9C46-8D09F047BD0F}" destId="{A6E9347E-B47E-4272-96D2-2A080CD59BF4}" srcOrd="0" destOrd="0" presId="urn:microsoft.com/office/officeart/2005/8/layout/vList2"/>
    <dgm:cxn modelId="{4E594AC7-D54C-496F-85AA-7BD9D2ED0679}" type="presOf" srcId="{574B4B91-DD23-4750-A3A0-F4F57026F177}" destId="{A0C8EB6C-EB49-48DF-9D42-B56BA03F6C8F}" srcOrd="0" destOrd="0" presId="urn:microsoft.com/office/officeart/2005/8/layout/vList2"/>
    <dgm:cxn modelId="{075CDE52-100A-4895-A0AC-8319B3A3EBA7}" srcId="{5F8B9565-9899-46BA-9C46-8D09F047BD0F}" destId="{574B4B91-DD23-4750-A3A0-F4F57026F177}" srcOrd="1" destOrd="0" parTransId="{31112945-A44C-4CCF-BC47-6F381365F3BA}" sibTransId="{3EEE47E8-32A6-4191-BC1E-4E6723F5D427}"/>
    <dgm:cxn modelId="{B3D498B9-D655-4AD8-8200-1F68185B5A47}" type="presOf" srcId="{68150C01-A5EA-4CA6-86CF-1CE708379123}" destId="{BE8C7A62-1AEF-4181-BA30-F0ECE36A577C}" srcOrd="0" destOrd="0" presId="urn:microsoft.com/office/officeart/2005/8/layout/vList2"/>
    <dgm:cxn modelId="{030A370A-9FE7-48E7-8EE3-F40168D3FE96}" type="presParOf" srcId="{A6E9347E-B47E-4272-96D2-2A080CD59BF4}" destId="{6F011408-A0C7-4138-87A1-ACBBEEC8A808}" srcOrd="0" destOrd="0" presId="urn:microsoft.com/office/officeart/2005/8/layout/vList2"/>
    <dgm:cxn modelId="{9BF2902E-C699-4BC6-8BBC-F7A473E90504}" type="presParOf" srcId="{A6E9347E-B47E-4272-96D2-2A080CD59BF4}" destId="{EB1815C0-D8A0-4C95-B518-250B55132907}" srcOrd="1" destOrd="0" presId="urn:microsoft.com/office/officeart/2005/8/layout/vList2"/>
    <dgm:cxn modelId="{F846263D-3432-43C1-94FE-8670BB3B08AF}" type="presParOf" srcId="{A6E9347E-B47E-4272-96D2-2A080CD59BF4}" destId="{A0C8EB6C-EB49-48DF-9D42-B56BA03F6C8F}" srcOrd="2" destOrd="0" presId="urn:microsoft.com/office/officeart/2005/8/layout/vList2"/>
    <dgm:cxn modelId="{4FA914C9-7BE6-4BFE-9422-A4C28B7F35B6}" type="presParOf" srcId="{A6E9347E-B47E-4272-96D2-2A080CD59BF4}" destId="{C47DC4ED-093E-4CE5-8326-AB45220D055F}" srcOrd="3" destOrd="0" presId="urn:microsoft.com/office/officeart/2005/8/layout/vList2"/>
    <dgm:cxn modelId="{8DAF0082-312C-4A55-844F-367EC9364D0A}" type="presParOf" srcId="{A6E9347E-B47E-4272-96D2-2A080CD59BF4}" destId="{12CBD347-504D-4ADF-BD6A-BB50755BD550}" srcOrd="4" destOrd="0" presId="urn:microsoft.com/office/officeart/2005/8/layout/vList2"/>
    <dgm:cxn modelId="{278D20F6-957E-40D0-8A6B-0307B66BEA65}" type="presParOf" srcId="{A6E9347E-B47E-4272-96D2-2A080CD59BF4}" destId="{CA57D9DA-2921-407E-96CC-505D1D04FDA3}" srcOrd="5" destOrd="0" presId="urn:microsoft.com/office/officeart/2005/8/layout/vList2"/>
    <dgm:cxn modelId="{F49006C6-D23A-4461-AD9D-BF33CDD563BF}" type="presParOf" srcId="{A6E9347E-B47E-4272-96D2-2A080CD59BF4}" destId="{BE8C7A62-1AEF-4181-BA30-F0ECE36A577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C5D818-2784-4807-9694-44E374885872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A2EEBA-88D1-48A3-8246-08A81A64DAE8}">
      <dgm:prSet phldrT="[Текст]"/>
      <dgm:spPr>
        <a:solidFill>
          <a:schemeClr val="accent5">
            <a:lumMod val="75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Стандартизация</a:t>
          </a:r>
          <a:endParaRPr lang="ru-RU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145D6B0-CA24-433C-814D-C106F1994C42}" type="parTrans" cxnId="{9B582E45-6174-4058-A724-2CBEB8DB65C7}">
      <dgm:prSet/>
      <dgm:spPr/>
      <dgm:t>
        <a:bodyPr/>
        <a:lstStyle/>
        <a:p>
          <a:endParaRPr lang="ru-RU"/>
        </a:p>
      </dgm:t>
    </dgm:pt>
    <dgm:pt modelId="{CED2BBCA-68BC-4DD2-A0E3-5C523B4C59D4}" type="sibTrans" cxnId="{9B582E45-6174-4058-A724-2CBEB8DB65C7}">
      <dgm:prSet/>
      <dgm:spPr/>
      <dgm:t>
        <a:bodyPr/>
        <a:lstStyle/>
        <a:p>
          <a:endParaRPr lang="ru-RU"/>
        </a:p>
      </dgm:t>
    </dgm:pt>
    <dgm:pt modelId="{D2B5D6F2-B39F-41A3-9C19-992FD3598FB2}">
      <dgm:prSet phldrT="[Текст]"/>
      <dgm:spPr>
        <a:solidFill>
          <a:schemeClr val="accent5">
            <a:lumMod val="75000"/>
            <a:alpha val="90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АИС МГС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D2F55C3-7587-45AD-A84F-40615F9292F2}" type="parTrans" cxnId="{1BB9F42A-BA6A-4344-8B4A-80AF97FC7949}">
      <dgm:prSet/>
      <dgm:spPr/>
      <dgm:t>
        <a:bodyPr/>
        <a:lstStyle/>
        <a:p>
          <a:endParaRPr lang="ru-RU"/>
        </a:p>
      </dgm:t>
    </dgm:pt>
    <dgm:pt modelId="{F0156060-287E-4770-9922-08BC80D34637}" type="sibTrans" cxnId="{1BB9F42A-BA6A-4344-8B4A-80AF97FC7949}">
      <dgm:prSet/>
      <dgm:spPr/>
      <dgm:t>
        <a:bodyPr/>
        <a:lstStyle/>
        <a:p>
          <a:endParaRPr lang="ru-RU"/>
        </a:p>
      </dgm:t>
    </dgm:pt>
    <dgm:pt modelId="{D65300A4-AE56-4277-801E-DE3219708648}">
      <dgm:prSet phldrT="[Текст]"/>
      <dgm:spPr>
        <a:solidFill>
          <a:schemeClr val="accent5">
            <a:lumMod val="75000"/>
            <a:alpha val="90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ИПС Стандарт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44D4D1F-3B0C-45E6-88B8-54C3294B45EA}" type="parTrans" cxnId="{46D5FAF1-CEEA-4AFE-8762-81A6F7BEF4E2}">
      <dgm:prSet/>
      <dgm:spPr/>
      <dgm:t>
        <a:bodyPr/>
        <a:lstStyle/>
        <a:p>
          <a:endParaRPr lang="ru-RU"/>
        </a:p>
      </dgm:t>
    </dgm:pt>
    <dgm:pt modelId="{A9E8BE68-49A2-4694-92B5-1350CCBA8157}" type="sibTrans" cxnId="{46D5FAF1-CEEA-4AFE-8762-81A6F7BEF4E2}">
      <dgm:prSet/>
      <dgm:spPr/>
      <dgm:t>
        <a:bodyPr/>
        <a:lstStyle/>
        <a:p>
          <a:endParaRPr lang="ru-RU"/>
        </a:p>
      </dgm:t>
    </dgm:pt>
    <dgm:pt modelId="{F56D047A-2944-4799-89EE-0923C5ADF7D6}">
      <dgm:prSet phldrT="[Текст]"/>
      <dgm:spPr>
        <a:solidFill>
          <a:schemeClr val="tx2">
            <a:lumMod val="60000"/>
            <a:lumOff val="40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Метрология</a:t>
          </a:r>
          <a:endParaRPr lang="ru-RU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29818D1-149F-4F2F-90A0-BBB9B6C3F86E}" type="parTrans" cxnId="{79AD4EB4-2B76-4D66-A54E-0F166A9B429B}">
      <dgm:prSet/>
      <dgm:spPr/>
      <dgm:t>
        <a:bodyPr/>
        <a:lstStyle/>
        <a:p>
          <a:endParaRPr lang="ru-RU"/>
        </a:p>
      </dgm:t>
    </dgm:pt>
    <dgm:pt modelId="{089F8869-97C3-4286-8535-26583854225A}" type="sibTrans" cxnId="{79AD4EB4-2B76-4D66-A54E-0F166A9B429B}">
      <dgm:prSet/>
      <dgm:spPr/>
      <dgm:t>
        <a:bodyPr/>
        <a:lstStyle/>
        <a:p>
          <a:endParaRPr lang="ru-RU"/>
        </a:p>
      </dgm:t>
    </dgm:pt>
    <dgm:pt modelId="{2364FCBD-1163-4168-8552-956297570893}">
      <dgm:prSet phldrT="[Текст]"/>
      <dgm:spPr>
        <a:solidFill>
          <a:schemeClr val="tx2">
            <a:lumMod val="60000"/>
            <a:lumOff val="40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Реестр средств измерения</a:t>
          </a:r>
        </a:p>
      </dgm:t>
    </dgm:pt>
    <dgm:pt modelId="{A86BECFE-F51B-4761-9958-01F40E69F743}" type="parTrans" cxnId="{20962453-2213-4C48-A895-C60685F01491}">
      <dgm:prSet/>
      <dgm:spPr/>
      <dgm:t>
        <a:bodyPr/>
        <a:lstStyle/>
        <a:p>
          <a:endParaRPr lang="ru-RU"/>
        </a:p>
      </dgm:t>
    </dgm:pt>
    <dgm:pt modelId="{96DDFADE-101E-4146-95C8-603094216B20}" type="sibTrans" cxnId="{20962453-2213-4C48-A895-C60685F01491}">
      <dgm:prSet/>
      <dgm:spPr/>
      <dgm:t>
        <a:bodyPr/>
        <a:lstStyle/>
        <a:p>
          <a:endParaRPr lang="ru-RU"/>
        </a:p>
      </dgm:t>
    </dgm:pt>
    <dgm:pt modelId="{75463347-9F06-437B-951D-D9FFADB6FA9C}">
      <dgm:prSet phldrT="[Текст]"/>
      <dgm:spPr>
        <a:solidFill>
          <a:srgbClr val="008080"/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Сертификация</a:t>
          </a:r>
          <a:endParaRPr lang="ru-RU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2A2BFF8-3958-4B21-AE64-DA6CC3E13320}" type="parTrans" cxnId="{2600BDF4-2369-4E0B-9E95-377B10DD7001}">
      <dgm:prSet/>
      <dgm:spPr/>
      <dgm:t>
        <a:bodyPr/>
        <a:lstStyle/>
        <a:p>
          <a:endParaRPr lang="ru-RU"/>
        </a:p>
      </dgm:t>
    </dgm:pt>
    <dgm:pt modelId="{9A080E9D-9DC7-4D7A-959F-BED367DA69DE}" type="sibTrans" cxnId="{2600BDF4-2369-4E0B-9E95-377B10DD7001}">
      <dgm:prSet/>
      <dgm:spPr/>
      <dgm:t>
        <a:bodyPr/>
        <a:lstStyle/>
        <a:p>
          <a:endParaRPr lang="ru-RU"/>
        </a:p>
      </dgm:t>
    </dgm:pt>
    <dgm:pt modelId="{9EB56290-E101-4A6C-84BE-58E2F21BE96A}">
      <dgm:prSet phldrT="[Текст]"/>
      <dgm:spPr>
        <a:solidFill>
          <a:schemeClr val="accent4">
            <a:alpha val="90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Опасная продукция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53D5312-62EC-4B33-A307-70377E02B042}" type="parTrans" cxnId="{D680A998-7B7F-4CDB-B7A3-D10C46B5D48B}">
      <dgm:prSet/>
      <dgm:spPr/>
      <dgm:t>
        <a:bodyPr/>
        <a:lstStyle/>
        <a:p>
          <a:endParaRPr lang="ru-RU"/>
        </a:p>
      </dgm:t>
    </dgm:pt>
    <dgm:pt modelId="{C87ED3A2-DC05-48EC-AD99-A7CA5C5D9C22}" type="sibTrans" cxnId="{D680A998-7B7F-4CDB-B7A3-D10C46B5D48B}">
      <dgm:prSet/>
      <dgm:spPr/>
      <dgm:t>
        <a:bodyPr/>
        <a:lstStyle/>
        <a:p>
          <a:endParaRPr lang="ru-RU"/>
        </a:p>
      </dgm:t>
    </dgm:pt>
    <dgm:pt modelId="{3BA5BD18-AC4B-43C8-97EB-9C6FC130131A}">
      <dgm:prSet phldrT="[Текст]"/>
      <dgm:spPr>
        <a:solidFill>
          <a:schemeClr val="accent4"/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err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Гос</a:t>
          </a:r>
          <a:r>
            <a: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. контроль (надзор)</a:t>
          </a:r>
          <a:endParaRPr lang="ru-RU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17AD093-D823-4D4E-8028-946D78421C17}" type="parTrans" cxnId="{BA893E93-7AF6-4223-B515-E8B75D5E4725}">
      <dgm:prSet/>
      <dgm:spPr/>
      <dgm:t>
        <a:bodyPr/>
        <a:lstStyle/>
        <a:p>
          <a:endParaRPr lang="ru-RU"/>
        </a:p>
      </dgm:t>
    </dgm:pt>
    <dgm:pt modelId="{90740D70-60B4-4D55-A5D9-373A816D69A9}" type="sibTrans" cxnId="{BA893E93-7AF6-4223-B515-E8B75D5E4725}">
      <dgm:prSet/>
      <dgm:spPr/>
      <dgm:t>
        <a:bodyPr/>
        <a:lstStyle/>
        <a:p>
          <a:endParaRPr lang="ru-RU"/>
        </a:p>
      </dgm:t>
    </dgm:pt>
    <dgm:pt modelId="{F61B6C94-E9E4-4AAD-B5FD-B4EF2F28A166}">
      <dgm:prSet phldrT="[Текст]"/>
      <dgm:spPr>
        <a:solidFill>
          <a:srgbClr val="0099CC"/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Аккредитация</a:t>
          </a:r>
          <a:endParaRPr lang="ru-RU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5475FC0-8864-4F3C-82DD-25A38483DD18}" type="parTrans" cxnId="{2F3BE00B-0CE6-473C-91EA-DB10EAEDF99D}">
      <dgm:prSet/>
      <dgm:spPr/>
      <dgm:t>
        <a:bodyPr/>
        <a:lstStyle/>
        <a:p>
          <a:endParaRPr lang="ru-RU"/>
        </a:p>
      </dgm:t>
    </dgm:pt>
    <dgm:pt modelId="{7A047F20-8EF5-4B54-9853-994A0A57488B}" type="sibTrans" cxnId="{2F3BE00B-0CE6-473C-91EA-DB10EAEDF99D}">
      <dgm:prSet/>
      <dgm:spPr/>
      <dgm:t>
        <a:bodyPr/>
        <a:lstStyle/>
        <a:p>
          <a:endParaRPr lang="ru-RU"/>
        </a:p>
      </dgm:t>
    </dgm:pt>
    <dgm:pt modelId="{5F893671-7D77-4167-BF70-C214B89AA941}">
      <dgm:prSet phldrT="[Текст]"/>
      <dgm:spPr>
        <a:solidFill>
          <a:srgbClr val="0099CC">
            <a:alpha val="89804"/>
          </a:srgb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Реестр ОПС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324C93-E23E-46BC-875E-2B89959296A0}" type="parTrans" cxnId="{9013E3E5-A671-4EC1-A938-258773648653}">
      <dgm:prSet/>
      <dgm:spPr/>
      <dgm:t>
        <a:bodyPr/>
        <a:lstStyle/>
        <a:p>
          <a:endParaRPr lang="ru-RU"/>
        </a:p>
      </dgm:t>
    </dgm:pt>
    <dgm:pt modelId="{99C5DF08-CF20-4857-9FB0-AA4A6F31FEFB}" type="sibTrans" cxnId="{9013E3E5-A671-4EC1-A938-258773648653}">
      <dgm:prSet/>
      <dgm:spPr/>
      <dgm:t>
        <a:bodyPr/>
        <a:lstStyle/>
        <a:p>
          <a:endParaRPr lang="ru-RU"/>
        </a:p>
      </dgm:t>
    </dgm:pt>
    <dgm:pt modelId="{5B7D6135-A5B4-46FE-9293-CE21DB8732FF}">
      <dgm:prSet phldrT="[Текст]"/>
      <dgm:spPr>
        <a:solidFill>
          <a:srgbClr val="0099CC">
            <a:alpha val="89804"/>
          </a:srgb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Реестр ИЛ, КЛ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2A216EE-0E66-4E6B-BCA0-5CBCB0EC0684}" type="parTrans" cxnId="{8C4021FB-DB14-41DE-9815-D7F02ABCFF2B}">
      <dgm:prSet/>
      <dgm:spPr/>
      <dgm:t>
        <a:bodyPr/>
        <a:lstStyle/>
        <a:p>
          <a:endParaRPr lang="ru-RU"/>
        </a:p>
      </dgm:t>
    </dgm:pt>
    <dgm:pt modelId="{22BD940D-CB2C-4855-8C16-53A90F861044}" type="sibTrans" cxnId="{8C4021FB-DB14-41DE-9815-D7F02ABCFF2B}">
      <dgm:prSet/>
      <dgm:spPr/>
      <dgm:t>
        <a:bodyPr/>
        <a:lstStyle/>
        <a:p>
          <a:endParaRPr lang="ru-RU"/>
        </a:p>
      </dgm:t>
    </dgm:pt>
    <dgm:pt modelId="{0986194D-02B9-45FF-AE47-1BF65E3CEDC0}">
      <dgm:prSet phldrT="[Текст]"/>
      <dgm:spPr>
        <a:solidFill>
          <a:srgbClr val="008080"/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Реестр сертификатов соответствия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BC2B0DC-C50A-4CF4-8C08-CE1C30C4A112}" type="parTrans" cxnId="{AA5BF88E-CD6C-45A3-9BB6-654D1DD29664}">
      <dgm:prSet/>
      <dgm:spPr/>
      <dgm:t>
        <a:bodyPr/>
        <a:lstStyle/>
        <a:p>
          <a:endParaRPr lang="ru-RU"/>
        </a:p>
      </dgm:t>
    </dgm:pt>
    <dgm:pt modelId="{85DB05AD-963C-4A75-BDAA-773EEF417DF3}" type="sibTrans" cxnId="{AA5BF88E-CD6C-45A3-9BB6-654D1DD29664}">
      <dgm:prSet/>
      <dgm:spPr/>
      <dgm:t>
        <a:bodyPr/>
        <a:lstStyle/>
        <a:p>
          <a:endParaRPr lang="ru-RU"/>
        </a:p>
      </dgm:t>
    </dgm:pt>
    <dgm:pt modelId="{3E6A1279-9887-4F14-B210-0DC9A8F79308}">
      <dgm:prSet phldrT="[Текст]"/>
      <dgm:spPr>
        <a:solidFill>
          <a:schemeClr val="accent5">
            <a:lumMod val="75000"/>
            <a:alpha val="90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Е-МТК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C7944D0-38B0-4CEB-B8F1-A41E2D5F1EF5}" type="parTrans" cxnId="{1986D190-61A5-4941-AFBF-746EA97015AB}">
      <dgm:prSet/>
      <dgm:spPr/>
      <dgm:t>
        <a:bodyPr/>
        <a:lstStyle/>
        <a:p>
          <a:endParaRPr lang="ru-RU"/>
        </a:p>
      </dgm:t>
    </dgm:pt>
    <dgm:pt modelId="{94ACE8D6-B6C6-47E6-AC93-F156F844296A}" type="sibTrans" cxnId="{1986D190-61A5-4941-AFBF-746EA97015AB}">
      <dgm:prSet/>
      <dgm:spPr/>
      <dgm:t>
        <a:bodyPr/>
        <a:lstStyle/>
        <a:p>
          <a:endParaRPr lang="ru-RU"/>
        </a:p>
      </dgm:t>
    </dgm:pt>
    <dgm:pt modelId="{4EA5EF15-E178-43C9-890F-C45726B966D7}">
      <dgm:prSet phldrT="[Текст]"/>
      <dgm:spPr>
        <a:solidFill>
          <a:schemeClr val="accent5">
            <a:lumMod val="75000"/>
            <a:alpha val="90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Каталогизация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C0D2CCB-05D0-4F81-860D-7573F8389DE9}" type="parTrans" cxnId="{0E44AFC9-723B-4DB6-9476-E8430E7BA1BF}">
      <dgm:prSet/>
      <dgm:spPr/>
      <dgm:t>
        <a:bodyPr/>
        <a:lstStyle/>
        <a:p>
          <a:endParaRPr lang="ru-RU"/>
        </a:p>
      </dgm:t>
    </dgm:pt>
    <dgm:pt modelId="{6B9784F5-8891-44CA-B0E6-1516D5191AA1}" type="sibTrans" cxnId="{0E44AFC9-723B-4DB6-9476-E8430E7BA1BF}">
      <dgm:prSet/>
      <dgm:spPr/>
      <dgm:t>
        <a:bodyPr/>
        <a:lstStyle/>
        <a:p>
          <a:endParaRPr lang="ru-RU"/>
        </a:p>
      </dgm:t>
    </dgm:pt>
    <dgm:pt modelId="{E3EC0924-FE2A-431F-8659-FE9FEAB1DCBF}">
      <dgm:prSet phldrT="[Текст]"/>
      <dgm:spPr>
        <a:solidFill>
          <a:schemeClr val="accent5">
            <a:lumMod val="75000"/>
            <a:alpha val="90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Е-Терм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ECD1663-C8B0-443A-AACA-19A5221B7FAE}" type="parTrans" cxnId="{6CF22E2C-D63D-4D96-AA2A-AA70F706715A}">
      <dgm:prSet/>
      <dgm:spPr/>
      <dgm:t>
        <a:bodyPr/>
        <a:lstStyle/>
        <a:p>
          <a:endParaRPr lang="ru-RU"/>
        </a:p>
      </dgm:t>
    </dgm:pt>
    <dgm:pt modelId="{818492D3-E8EA-491C-B433-E5F4706DB5D3}" type="sibTrans" cxnId="{6CF22E2C-D63D-4D96-AA2A-AA70F706715A}">
      <dgm:prSet/>
      <dgm:spPr/>
      <dgm:t>
        <a:bodyPr/>
        <a:lstStyle/>
        <a:p>
          <a:endParaRPr lang="ru-RU"/>
        </a:p>
      </dgm:t>
    </dgm:pt>
    <dgm:pt modelId="{CE3E516C-8091-4941-A34B-8C8E46F2BB0B}">
      <dgm:prSet phldrT="[Текст]"/>
      <dgm:spPr>
        <a:solidFill>
          <a:srgbClr val="008080"/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kk-KZ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Реестр сертификатов СПТ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60FBAC-E821-4C38-81B2-85813C17FD90}" type="parTrans" cxnId="{DBA832A1-4CE7-4CDA-A6CA-EF9E106B5D46}">
      <dgm:prSet/>
      <dgm:spPr/>
      <dgm:t>
        <a:bodyPr/>
        <a:lstStyle/>
        <a:p>
          <a:endParaRPr lang="ru-RU"/>
        </a:p>
      </dgm:t>
    </dgm:pt>
    <dgm:pt modelId="{30B5F5F3-A1AC-4023-98B5-D566DD3B6A00}" type="sibTrans" cxnId="{DBA832A1-4CE7-4CDA-A6CA-EF9E106B5D46}">
      <dgm:prSet/>
      <dgm:spPr/>
      <dgm:t>
        <a:bodyPr/>
        <a:lstStyle/>
        <a:p>
          <a:endParaRPr lang="ru-RU"/>
        </a:p>
      </dgm:t>
    </dgm:pt>
    <dgm:pt modelId="{28BAE818-831B-48C3-A4B2-2132C17EE06D}">
      <dgm:prSet phldrT="[Текст]"/>
      <dgm:spPr>
        <a:solidFill>
          <a:schemeClr val="tx2">
            <a:lumMod val="60000"/>
            <a:lumOff val="40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…</a:t>
          </a:r>
        </a:p>
      </dgm:t>
    </dgm:pt>
    <dgm:pt modelId="{35C7F361-ACE4-4C4B-B9F7-0868BEE3B67E}" type="parTrans" cxnId="{222B1C41-4FCA-443E-A9FF-74040625FD0E}">
      <dgm:prSet/>
      <dgm:spPr/>
      <dgm:t>
        <a:bodyPr/>
        <a:lstStyle/>
        <a:p>
          <a:endParaRPr lang="ru-RU"/>
        </a:p>
      </dgm:t>
    </dgm:pt>
    <dgm:pt modelId="{4506E981-DE01-409A-AC49-51424C51C4FB}" type="sibTrans" cxnId="{222B1C41-4FCA-443E-A9FF-74040625FD0E}">
      <dgm:prSet/>
      <dgm:spPr/>
      <dgm:t>
        <a:bodyPr/>
        <a:lstStyle/>
        <a:p>
          <a:endParaRPr lang="ru-RU"/>
        </a:p>
      </dgm:t>
    </dgm:pt>
    <dgm:pt modelId="{A0E772C6-BF5E-4004-9C31-3964641E6E85}">
      <dgm:prSet phldrT="[Текст]"/>
      <dgm:spPr>
        <a:solidFill>
          <a:schemeClr val="accent4">
            <a:alpha val="90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..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2628151-798E-4C1B-B6CE-98CAB144E382}" type="parTrans" cxnId="{88ADEFC7-FAD7-45A6-8298-6A874B8E0A4D}">
      <dgm:prSet/>
      <dgm:spPr/>
      <dgm:t>
        <a:bodyPr/>
        <a:lstStyle/>
        <a:p>
          <a:endParaRPr lang="ru-RU"/>
        </a:p>
      </dgm:t>
    </dgm:pt>
    <dgm:pt modelId="{A5A5DE20-9D30-4D17-8C33-F48BF6ACD79B}" type="sibTrans" cxnId="{88ADEFC7-FAD7-45A6-8298-6A874B8E0A4D}">
      <dgm:prSet/>
      <dgm:spPr/>
      <dgm:t>
        <a:bodyPr/>
        <a:lstStyle/>
        <a:p>
          <a:endParaRPr lang="ru-RU"/>
        </a:p>
      </dgm:t>
    </dgm:pt>
    <dgm:pt modelId="{3E9FEEC8-ABE9-4BE4-ABB0-A620C89B9FA0}">
      <dgm:prSet phldrT="[Текст]"/>
      <dgm:spPr>
        <a:solidFill>
          <a:schemeClr val="accent5">
            <a:lumMod val="75000"/>
            <a:alpha val="90000"/>
          </a:scheme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…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51A51D4-403E-46A3-B4CA-4F204E23FFF6}" type="parTrans" cxnId="{D61975E2-2052-4CE5-8B6A-AD977A6D8A79}">
      <dgm:prSet/>
      <dgm:spPr/>
    </dgm:pt>
    <dgm:pt modelId="{445F8438-4606-45F2-B20D-4B22CCE2BF15}" type="sibTrans" cxnId="{D61975E2-2052-4CE5-8B6A-AD977A6D8A79}">
      <dgm:prSet/>
      <dgm:spPr/>
    </dgm:pt>
    <dgm:pt modelId="{1973D00D-B2D0-4BEB-B627-B703A8902618}">
      <dgm:prSet phldrT="[Текст]"/>
      <dgm:spPr>
        <a:solidFill>
          <a:srgbClr val="0099CC">
            <a:alpha val="89804"/>
          </a:srgbClr>
        </a:solidFill>
        <a:ln>
          <a:solidFill>
            <a:schemeClr val="tx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…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98FE81-17D3-4D86-8462-4CDC52CE20E3}" type="parTrans" cxnId="{241C953C-3DEE-4AEC-BE9E-44C5F1A5474F}">
      <dgm:prSet/>
      <dgm:spPr/>
    </dgm:pt>
    <dgm:pt modelId="{7ECD284C-5526-41DC-973B-A28AE16BC82F}" type="sibTrans" cxnId="{241C953C-3DEE-4AEC-BE9E-44C5F1A5474F}">
      <dgm:prSet/>
      <dgm:spPr/>
    </dgm:pt>
    <dgm:pt modelId="{04192889-BF4C-4E7A-AAF3-1976F4EF69E7}" type="pres">
      <dgm:prSet presAssocID="{B7C5D818-2784-4807-9694-44E37488587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7C5E48-1E89-4316-8B9F-7D4690547800}" type="pres">
      <dgm:prSet presAssocID="{3DA2EEBA-88D1-48A3-8246-08A81A64DAE8}" presName="composite" presStyleCnt="0"/>
      <dgm:spPr/>
    </dgm:pt>
    <dgm:pt modelId="{749006C8-2D52-4924-847D-04BE5EAAD191}" type="pres">
      <dgm:prSet presAssocID="{3DA2EEBA-88D1-48A3-8246-08A81A64DAE8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3F2F7-4161-4EBB-85BE-147CA15870D0}" type="pres">
      <dgm:prSet presAssocID="{3DA2EEBA-88D1-48A3-8246-08A81A64DAE8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4BB532-46AE-48A8-8F47-A398E3C2D089}" type="pres">
      <dgm:prSet presAssocID="{CED2BBCA-68BC-4DD2-A0E3-5C523B4C59D4}" presName="space" presStyleCnt="0"/>
      <dgm:spPr/>
    </dgm:pt>
    <dgm:pt modelId="{7BE94E5F-C091-47F7-9AE7-C4909B3052AB}" type="pres">
      <dgm:prSet presAssocID="{F56D047A-2944-4799-89EE-0923C5ADF7D6}" presName="composite" presStyleCnt="0"/>
      <dgm:spPr/>
    </dgm:pt>
    <dgm:pt modelId="{BA134A7D-F3F4-4086-B6CB-DE945E0462CF}" type="pres">
      <dgm:prSet presAssocID="{F56D047A-2944-4799-89EE-0923C5ADF7D6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BC8B29-B946-4661-AC80-BFE162FE768E}" type="pres">
      <dgm:prSet presAssocID="{F56D047A-2944-4799-89EE-0923C5ADF7D6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5119E0-03CF-4D89-9848-2B67EA67982E}" type="pres">
      <dgm:prSet presAssocID="{089F8869-97C3-4286-8535-26583854225A}" presName="space" presStyleCnt="0"/>
      <dgm:spPr/>
    </dgm:pt>
    <dgm:pt modelId="{6C15C4E6-B91B-466E-998C-E1EAA121C9FE}" type="pres">
      <dgm:prSet presAssocID="{75463347-9F06-437B-951D-D9FFADB6FA9C}" presName="composite" presStyleCnt="0"/>
      <dgm:spPr/>
    </dgm:pt>
    <dgm:pt modelId="{E1763C7D-C129-40E7-8E63-2E505EB4524B}" type="pres">
      <dgm:prSet presAssocID="{75463347-9F06-437B-951D-D9FFADB6FA9C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12E8D-3F31-420E-B39D-AEA90C4ED772}" type="pres">
      <dgm:prSet presAssocID="{75463347-9F06-437B-951D-D9FFADB6FA9C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3D9B38-58EC-4F97-9429-41B48BC70695}" type="pres">
      <dgm:prSet presAssocID="{9A080E9D-9DC7-4D7A-959F-BED367DA69DE}" presName="space" presStyleCnt="0"/>
      <dgm:spPr/>
    </dgm:pt>
    <dgm:pt modelId="{A8EF2AE9-9A3E-49CB-A923-C8F641A4440C}" type="pres">
      <dgm:prSet presAssocID="{F61B6C94-E9E4-4AAD-B5FD-B4EF2F28A166}" presName="composite" presStyleCnt="0"/>
      <dgm:spPr/>
    </dgm:pt>
    <dgm:pt modelId="{9C53DCD6-F1BB-492C-ABA7-20D0B1BA0814}" type="pres">
      <dgm:prSet presAssocID="{F61B6C94-E9E4-4AAD-B5FD-B4EF2F28A166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0325F6-5AAC-4200-842D-767A16C53016}" type="pres">
      <dgm:prSet presAssocID="{F61B6C94-E9E4-4AAD-B5FD-B4EF2F28A166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BD5B7-7C92-4494-B26F-51FF456C7855}" type="pres">
      <dgm:prSet presAssocID="{7A047F20-8EF5-4B54-9853-994A0A57488B}" presName="space" presStyleCnt="0"/>
      <dgm:spPr/>
    </dgm:pt>
    <dgm:pt modelId="{29C05A00-6885-454F-B3C0-486F1495D217}" type="pres">
      <dgm:prSet presAssocID="{3BA5BD18-AC4B-43C8-97EB-9C6FC130131A}" presName="composite" presStyleCnt="0"/>
      <dgm:spPr/>
    </dgm:pt>
    <dgm:pt modelId="{A7B3D694-2398-42C1-8F4A-E836733ABEE2}" type="pres">
      <dgm:prSet presAssocID="{3BA5BD18-AC4B-43C8-97EB-9C6FC130131A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564164-27AB-4276-A61E-D15F004B1327}" type="pres">
      <dgm:prSet presAssocID="{3BA5BD18-AC4B-43C8-97EB-9C6FC130131A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3BE00B-0CE6-473C-91EA-DB10EAEDF99D}" srcId="{B7C5D818-2784-4807-9694-44E374885872}" destId="{F61B6C94-E9E4-4AAD-B5FD-B4EF2F28A166}" srcOrd="3" destOrd="0" parTransId="{B5475FC0-8864-4F3C-82DD-25A38483DD18}" sibTransId="{7A047F20-8EF5-4B54-9853-994A0A57488B}"/>
    <dgm:cxn modelId="{D3B3C980-EBFD-4DD9-AFD4-42426155548D}" type="presOf" srcId="{F56D047A-2944-4799-89EE-0923C5ADF7D6}" destId="{BA134A7D-F3F4-4086-B6CB-DE945E0462CF}" srcOrd="0" destOrd="0" presId="urn:microsoft.com/office/officeart/2005/8/layout/hList1"/>
    <dgm:cxn modelId="{0E44AFC9-723B-4DB6-9476-E8430E7BA1BF}" srcId="{3DA2EEBA-88D1-48A3-8246-08A81A64DAE8}" destId="{4EA5EF15-E178-43C9-890F-C45726B966D7}" srcOrd="3" destOrd="0" parTransId="{1C0D2CCB-05D0-4F81-860D-7573F8389DE9}" sibTransId="{6B9784F5-8891-44CA-B0E6-1516D5191AA1}"/>
    <dgm:cxn modelId="{4AAF70A3-4565-4D20-8BB0-49EA6539533F}" type="presOf" srcId="{F61B6C94-E9E4-4AAD-B5FD-B4EF2F28A166}" destId="{9C53DCD6-F1BB-492C-ABA7-20D0B1BA0814}" srcOrd="0" destOrd="0" presId="urn:microsoft.com/office/officeart/2005/8/layout/hList1"/>
    <dgm:cxn modelId="{9013E3E5-A671-4EC1-A938-258773648653}" srcId="{F61B6C94-E9E4-4AAD-B5FD-B4EF2F28A166}" destId="{5F893671-7D77-4167-BF70-C214B89AA941}" srcOrd="0" destOrd="0" parTransId="{92324C93-E23E-46BC-875E-2B89959296A0}" sibTransId="{99C5DF08-CF20-4857-9FB0-AA4A6F31FEFB}"/>
    <dgm:cxn modelId="{6CF22E2C-D63D-4D96-AA2A-AA70F706715A}" srcId="{3DA2EEBA-88D1-48A3-8246-08A81A64DAE8}" destId="{E3EC0924-FE2A-431F-8659-FE9FEAB1DCBF}" srcOrd="4" destOrd="0" parTransId="{5ECD1663-C8B0-443A-AACA-19A5221B7FAE}" sibTransId="{818492D3-E8EA-491C-B433-E5F4706DB5D3}"/>
    <dgm:cxn modelId="{6B2C88BE-AF87-4519-8D64-959375580331}" type="presOf" srcId="{A0E772C6-BF5E-4004-9C31-3964641E6E85}" destId="{36564164-27AB-4276-A61E-D15F004B1327}" srcOrd="0" destOrd="1" presId="urn:microsoft.com/office/officeart/2005/8/layout/hList1"/>
    <dgm:cxn modelId="{243A1B52-0150-42F7-9CFF-7EEC5B368AD0}" type="presOf" srcId="{3E6A1279-9887-4F14-B210-0DC9A8F79308}" destId="{D703F2F7-4161-4EBB-85BE-147CA15870D0}" srcOrd="0" destOrd="2" presId="urn:microsoft.com/office/officeart/2005/8/layout/hList1"/>
    <dgm:cxn modelId="{299307E1-4365-4F57-84F2-8AFF6C172339}" type="presOf" srcId="{1973D00D-B2D0-4BEB-B627-B703A8902618}" destId="{030325F6-5AAC-4200-842D-767A16C53016}" srcOrd="0" destOrd="2" presId="urn:microsoft.com/office/officeart/2005/8/layout/hList1"/>
    <dgm:cxn modelId="{79AD4EB4-2B76-4D66-A54E-0F166A9B429B}" srcId="{B7C5D818-2784-4807-9694-44E374885872}" destId="{F56D047A-2944-4799-89EE-0923C5ADF7D6}" srcOrd="1" destOrd="0" parTransId="{F29818D1-149F-4F2F-90A0-BBB9B6C3F86E}" sibTransId="{089F8869-97C3-4286-8535-26583854225A}"/>
    <dgm:cxn modelId="{AB99C176-F4FA-47ED-BFBC-BD5FC7C3D62E}" type="presOf" srcId="{B7C5D818-2784-4807-9694-44E374885872}" destId="{04192889-BF4C-4E7A-AAF3-1976F4EF69E7}" srcOrd="0" destOrd="0" presId="urn:microsoft.com/office/officeart/2005/8/layout/hList1"/>
    <dgm:cxn modelId="{AA5BF88E-CD6C-45A3-9BB6-654D1DD29664}" srcId="{75463347-9F06-437B-951D-D9FFADB6FA9C}" destId="{0986194D-02B9-45FF-AE47-1BF65E3CEDC0}" srcOrd="0" destOrd="0" parTransId="{5BC2B0DC-C50A-4CF4-8C08-CE1C30C4A112}" sibTransId="{85DB05AD-963C-4A75-BDAA-773EEF417DF3}"/>
    <dgm:cxn modelId="{222B1C41-4FCA-443E-A9FF-74040625FD0E}" srcId="{F56D047A-2944-4799-89EE-0923C5ADF7D6}" destId="{28BAE818-831B-48C3-A4B2-2132C17EE06D}" srcOrd="1" destOrd="0" parTransId="{35C7F361-ACE4-4C4B-B9F7-0868BEE3B67E}" sibTransId="{4506E981-DE01-409A-AC49-51424C51C4FB}"/>
    <dgm:cxn modelId="{9B582E45-6174-4058-A724-2CBEB8DB65C7}" srcId="{B7C5D818-2784-4807-9694-44E374885872}" destId="{3DA2EEBA-88D1-48A3-8246-08A81A64DAE8}" srcOrd="0" destOrd="0" parTransId="{6145D6B0-CA24-433C-814D-C106F1994C42}" sibTransId="{CED2BBCA-68BC-4DD2-A0E3-5C523B4C59D4}"/>
    <dgm:cxn modelId="{CACA6F8D-9A74-4EFB-A7D6-EEEF6BAB1035}" type="presOf" srcId="{D2B5D6F2-B39F-41A3-9C19-992FD3598FB2}" destId="{D703F2F7-4161-4EBB-85BE-147CA15870D0}" srcOrd="0" destOrd="0" presId="urn:microsoft.com/office/officeart/2005/8/layout/hList1"/>
    <dgm:cxn modelId="{8C4021FB-DB14-41DE-9815-D7F02ABCFF2B}" srcId="{F61B6C94-E9E4-4AAD-B5FD-B4EF2F28A166}" destId="{5B7D6135-A5B4-46FE-9293-CE21DB8732FF}" srcOrd="1" destOrd="0" parTransId="{82A216EE-0E66-4E6B-BCA0-5CBCB0EC0684}" sibTransId="{22BD940D-CB2C-4855-8C16-53A90F861044}"/>
    <dgm:cxn modelId="{46D5FAF1-CEEA-4AFE-8762-81A6F7BEF4E2}" srcId="{3DA2EEBA-88D1-48A3-8246-08A81A64DAE8}" destId="{D65300A4-AE56-4277-801E-DE3219708648}" srcOrd="1" destOrd="0" parTransId="{E44D4D1F-3B0C-45E6-88B8-54C3294B45EA}" sibTransId="{A9E8BE68-49A2-4694-92B5-1350CCBA8157}"/>
    <dgm:cxn modelId="{60EFF280-F813-4F25-8D94-BF89EC1FE933}" type="presOf" srcId="{3DA2EEBA-88D1-48A3-8246-08A81A64DAE8}" destId="{749006C8-2D52-4924-847D-04BE5EAAD191}" srcOrd="0" destOrd="0" presId="urn:microsoft.com/office/officeart/2005/8/layout/hList1"/>
    <dgm:cxn modelId="{40371A31-335F-4F84-91D2-DAFCB9E5D105}" type="presOf" srcId="{3E9FEEC8-ABE9-4BE4-ABB0-A620C89B9FA0}" destId="{D703F2F7-4161-4EBB-85BE-147CA15870D0}" srcOrd="0" destOrd="5" presId="urn:microsoft.com/office/officeart/2005/8/layout/hList1"/>
    <dgm:cxn modelId="{37D68660-BD35-4335-89E4-DC28F9BBF4EB}" type="presOf" srcId="{0986194D-02B9-45FF-AE47-1BF65E3CEDC0}" destId="{4CF12E8D-3F31-420E-B39D-AEA90C4ED772}" srcOrd="0" destOrd="0" presId="urn:microsoft.com/office/officeart/2005/8/layout/hList1"/>
    <dgm:cxn modelId="{F7D0A996-CCCC-4B7F-AC96-BAB9FC6F0FE5}" type="presOf" srcId="{4EA5EF15-E178-43C9-890F-C45726B966D7}" destId="{D703F2F7-4161-4EBB-85BE-147CA15870D0}" srcOrd="0" destOrd="3" presId="urn:microsoft.com/office/officeart/2005/8/layout/hList1"/>
    <dgm:cxn modelId="{20962453-2213-4C48-A895-C60685F01491}" srcId="{F56D047A-2944-4799-89EE-0923C5ADF7D6}" destId="{2364FCBD-1163-4168-8552-956297570893}" srcOrd="0" destOrd="0" parTransId="{A86BECFE-F51B-4761-9958-01F40E69F743}" sibTransId="{96DDFADE-101E-4146-95C8-603094216B20}"/>
    <dgm:cxn modelId="{DBA832A1-4CE7-4CDA-A6CA-EF9E106B5D46}" srcId="{75463347-9F06-437B-951D-D9FFADB6FA9C}" destId="{CE3E516C-8091-4941-A34B-8C8E46F2BB0B}" srcOrd="1" destOrd="0" parTransId="{3A60FBAC-E821-4C38-81B2-85813C17FD90}" sibTransId="{30B5F5F3-A1AC-4023-98B5-D566DD3B6A00}"/>
    <dgm:cxn modelId="{689B0428-92D2-4E94-9F1E-BDEB2DADD604}" type="presOf" srcId="{3BA5BD18-AC4B-43C8-97EB-9C6FC130131A}" destId="{A7B3D694-2398-42C1-8F4A-E836733ABEE2}" srcOrd="0" destOrd="0" presId="urn:microsoft.com/office/officeart/2005/8/layout/hList1"/>
    <dgm:cxn modelId="{1986D190-61A5-4941-AFBF-746EA97015AB}" srcId="{3DA2EEBA-88D1-48A3-8246-08A81A64DAE8}" destId="{3E6A1279-9887-4F14-B210-0DC9A8F79308}" srcOrd="2" destOrd="0" parTransId="{9C7944D0-38B0-4CEB-B8F1-A41E2D5F1EF5}" sibTransId="{94ACE8D6-B6C6-47E6-AC93-F156F844296A}"/>
    <dgm:cxn modelId="{8E6C5E4D-2914-40E0-8928-F126874D5CC8}" type="presOf" srcId="{9EB56290-E101-4A6C-84BE-58E2F21BE96A}" destId="{36564164-27AB-4276-A61E-D15F004B1327}" srcOrd="0" destOrd="0" presId="urn:microsoft.com/office/officeart/2005/8/layout/hList1"/>
    <dgm:cxn modelId="{D680A998-7B7F-4CDB-B7A3-D10C46B5D48B}" srcId="{3BA5BD18-AC4B-43C8-97EB-9C6FC130131A}" destId="{9EB56290-E101-4A6C-84BE-58E2F21BE96A}" srcOrd="0" destOrd="0" parTransId="{853D5312-62EC-4B33-A307-70377E02B042}" sibTransId="{C87ED3A2-DC05-48EC-AD99-A7CA5C5D9C22}"/>
    <dgm:cxn modelId="{E4C76278-28AB-4F76-BF04-80E4F3B64E79}" type="presOf" srcId="{5B7D6135-A5B4-46FE-9293-CE21DB8732FF}" destId="{030325F6-5AAC-4200-842D-767A16C53016}" srcOrd="0" destOrd="1" presId="urn:microsoft.com/office/officeart/2005/8/layout/hList1"/>
    <dgm:cxn modelId="{BA893E93-7AF6-4223-B515-E8B75D5E4725}" srcId="{B7C5D818-2784-4807-9694-44E374885872}" destId="{3BA5BD18-AC4B-43C8-97EB-9C6FC130131A}" srcOrd="4" destOrd="0" parTransId="{917AD093-D823-4D4E-8028-946D78421C17}" sibTransId="{90740D70-60B4-4D55-A5D9-373A816D69A9}"/>
    <dgm:cxn modelId="{1BB9F42A-BA6A-4344-8B4A-80AF97FC7949}" srcId="{3DA2EEBA-88D1-48A3-8246-08A81A64DAE8}" destId="{D2B5D6F2-B39F-41A3-9C19-992FD3598FB2}" srcOrd="0" destOrd="0" parTransId="{6D2F55C3-7587-45AD-A84F-40615F9292F2}" sibTransId="{F0156060-287E-4770-9922-08BC80D34637}"/>
    <dgm:cxn modelId="{241C953C-3DEE-4AEC-BE9E-44C5F1A5474F}" srcId="{F61B6C94-E9E4-4AAD-B5FD-B4EF2F28A166}" destId="{1973D00D-B2D0-4BEB-B627-B703A8902618}" srcOrd="2" destOrd="0" parTransId="{4498FE81-17D3-4D86-8462-4CDC52CE20E3}" sibTransId="{7ECD284C-5526-41DC-973B-A28AE16BC82F}"/>
    <dgm:cxn modelId="{2600BDF4-2369-4E0B-9E95-377B10DD7001}" srcId="{B7C5D818-2784-4807-9694-44E374885872}" destId="{75463347-9F06-437B-951D-D9FFADB6FA9C}" srcOrd="2" destOrd="0" parTransId="{62A2BFF8-3958-4B21-AE64-DA6CC3E13320}" sibTransId="{9A080E9D-9DC7-4D7A-959F-BED367DA69DE}"/>
    <dgm:cxn modelId="{CF11BCB0-E8E9-47EA-8485-AD98AA59E1EF}" type="presOf" srcId="{2364FCBD-1163-4168-8552-956297570893}" destId="{E0BC8B29-B946-4661-AC80-BFE162FE768E}" srcOrd="0" destOrd="0" presId="urn:microsoft.com/office/officeart/2005/8/layout/hList1"/>
    <dgm:cxn modelId="{0E87EE99-65E8-4962-B6CA-52CB92B7F8D0}" type="presOf" srcId="{CE3E516C-8091-4941-A34B-8C8E46F2BB0B}" destId="{4CF12E8D-3F31-420E-B39D-AEA90C4ED772}" srcOrd="0" destOrd="1" presId="urn:microsoft.com/office/officeart/2005/8/layout/hList1"/>
    <dgm:cxn modelId="{264A2A50-4054-47F4-B161-526FA9B931BD}" type="presOf" srcId="{D65300A4-AE56-4277-801E-DE3219708648}" destId="{D703F2F7-4161-4EBB-85BE-147CA15870D0}" srcOrd="0" destOrd="1" presId="urn:microsoft.com/office/officeart/2005/8/layout/hList1"/>
    <dgm:cxn modelId="{583A07B5-A77C-41EB-868A-C012F00BE6A2}" type="presOf" srcId="{28BAE818-831B-48C3-A4B2-2132C17EE06D}" destId="{E0BC8B29-B946-4661-AC80-BFE162FE768E}" srcOrd="0" destOrd="1" presId="urn:microsoft.com/office/officeart/2005/8/layout/hList1"/>
    <dgm:cxn modelId="{624CD6EB-23F3-4327-942A-31E6E7ED76A9}" type="presOf" srcId="{75463347-9F06-437B-951D-D9FFADB6FA9C}" destId="{E1763C7D-C129-40E7-8E63-2E505EB4524B}" srcOrd="0" destOrd="0" presId="urn:microsoft.com/office/officeart/2005/8/layout/hList1"/>
    <dgm:cxn modelId="{D61975E2-2052-4CE5-8B6A-AD977A6D8A79}" srcId="{3DA2EEBA-88D1-48A3-8246-08A81A64DAE8}" destId="{3E9FEEC8-ABE9-4BE4-ABB0-A620C89B9FA0}" srcOrd="5" destOrd="0" parTransId="{E51A51D4-403E-46A3-B4CA-4F204E23FFF6}" sibTransId="{445F8438-4606-45F2-B20D-4B22CCE2BF15}"/>
    <dgm:cxn modelId="{88ADEFC7-FAD7-45A6-8298-6A874B8E0A4D}" srcId="{3BA5BD18-AC4B-43C8-97EB-9C6FC130131A}" destId="{A0E772C6-BF5E-4004-9C31-3964641E6E85}" srcOrd="1" destOrd="0" parTransId="{12628151-798E-4C1B-B6CE-98CAB144E382}" sibTransId="{A5A5DE20-9D30-4D17-8C33-F48BF6ACD79B}"/>
    <dgm:cxn modelId="{843C50DD-E441-41F4-9400-C9F41E6E7C5C}" type="presOf" srcId="{E3EC0924-FE2A-431F-8659-FE9FEAB1DCBF}" destId="{D703F2F7-4161-4EBB-85BE-147CA15870D0}" srcOrd="0" destOrd="4" presId="urn:microsoft.com/office/officeart/2005/8/layout/hList1"/>
    <dgm:cxn modelId="{846B3424-FA80-4AEA-8CCE-63B67318F508}" type="presOf" srcId="{5F893671-7D77-4167-BF70-C214B89AA941}" destId="{030325F6-5AAC-4200-842D-767A16C53016}" srcOrd="0" destOrd="0" presId="urn:microsoft.com/office/officeart/2005/8/layout/hList1"/>
    <dgm:cxn modelId="{07B041DF-7336-4A41-9485-2021E380117F}" type="presParOf" srcId="{04192889-BF4C-4E7A-AAF3-1976F4EF69E7}" destId="{2B7C5E48-1E89-4316-8B9F-7D4690547800}" srcOrd="0" destOrd="0" presId="urn:microsoft.com/office/officeart/2005/8/layout/hList1"/>
    <dgm:cxn modelId="{B6B463A8-A6B0-4A96-8404-43411C705C63}" type="presParOf" srcId="{2B7C5E48-1E89-4316-8B9F-7D4690547800}" destId="{749006C8-2D52-4924-847D-04BE5EAAD191}" srcOrd="0" destOrd="0" presId="urn:microsoft.com/office/officeart/2005/8/layout/hList1"/>
    <dgm:cxn modelId="{6D80E27B-8BBA-40E0-BDB6-DD4D3D660328}" type="presParOf" srcId="{2B7C5E48-1E89-4316-8B9F-7D4690547800}" destId="{D703F2F7-4161-4EBB-85BE-147CA15870D0}" srcOrd="1" destOrd="0" presId="urn:microsoft.com/office/officeart/2005/8/layout/hList1"/>
    <dgm:cxn modelId="{1ED9946F-6BFB-4AB2-9170-0ABE43594BB7}" type="presParOf" srcId="{04192889-BF4C-4E7A-AAF3-1976F4EF69E7}" destId="{DD4BB532-46AE-48A8-8F47-A398E3C2D089}" srcOrd="1" destOrd="0" presId="urn:microsoft.com/office/officeart/2005/8/layout/hList1"/>
    <dgm:cxn modelId="{A5748BDB-0E7A-47C7-B9D0-C20B58C8BD28}" type="presParOf" srcId="{04192889-BF4C-4E7A-AAF3-1976F4EF69E7}" destId="{7BE94E5F-C091-47F7-9AE7-C4909B3052AB}" srcOrd="2" destOrd="0" presId="urn:microsoft.com/office/officeart/2005/8/layout/hList1"/>
    <dgm:cxn modelId="{61DBF2F0-2B99-4B71-BB81-CBD6B6B9727E}" type="presParOf" srcId="{7BE94E5F-C091-47F7-9AE7-C4909B3052AB}" destId="{BA134A7D-F3F4-4086-B6CB-DE945E0462CF}" srcOrd="0" destOrd="0" presId="urn:microsoft.com/office/officeart/2005/8/layout/hList1"/>
    <dgm:cxn modelId="{7B3EB919-5FDE-4D90-9944-C592BF372C40}" type="presParOf" srcId="{7BE94E5F-C091-47F7-9AE7-C4909B3052AB}" destId="{E0BC8B29-B946-4661-AC80-BFE162FE768E}" srcOrd="1" destOrd="0" presId="urn:microsoft.com/office/officeart/2005/8/layout/hList1"/>
    <dgm:cxn modelId="{B3846023-2871-4589-B267-CCED032A2998}" type="presParOf" srcId="{04192889-BF4C-4E7A-AAF3-1976F4EF69E7}" destId="{F25119E0-03CF-4D89-9848-2B67EA67982E}" srcOrd="3" destOrd="0" presId="urn:microsoft.com/office/officeart/2005/8/layout/hList1"/>
    <dgm:cxn modelId="{8011BBDD-1C3F-4B61-A625-CC4527A22BCA}" type="presParOf" srcId="{04192889-BF4C-4E7A-AAF3-1976F4EF69E7}" destId="{6C15C4E6-B91B-466E-998C-E1EAA121C9FE}" srcOrd="4" destOrd="0" presId="urn:microsoft.com/office/officeart/2005/8/layout/hList1"/>
    <dgm:cxn modelId="{61108897-E085-4F8F-89E2-E008DCD3BD42}" type="presParOf" srcId="{6C15C4E6-B91B-466E-998C-E1EAA121C9FE}" destId="{E1763C7D-C129-40E7-8E63-2E505EB4524B}" srcOrd="0" destOrd="0" presId="urn:microsoft.com/office/officeart/2005/8/layout/hList1"/>
    <dgm:cxn modelId="{0D90BBDF-FA6C-406D-9268-D2F539A22C85}" type="presParOf" srcId="{6C15C4E6-B91B-466E-998C-E1EAA121C9FE}" destId="{4CF12E8D-3F31-420E-B39D-AEA90C4ED772}" srcOrd="1" destOrd="0" presId="urn:microsoft.com/office/officeart/2005/8/layout/hList1"/>
    <dgm:cxn modelId="{6ACCB471-7673-4780-A2C9-DFBEC8E2258B}" type="presParOf" srcId="{04192889-BF4C-4E7A-AAF3-1976F4EF69E7}" destId="{243D9B38-58EC-4F97-9429-41B48BC70695}" srcOrd="5" destOrd="0" presId="urn:microsoft.com/office/officeart/2005/8/layout/hList1"/>
    <dgm:cxn modelId="{FB7279CC-EBAC-4B45-B186-D5AC48243857}" type="presParOf" srcId="{04192889-BF4C-4E7A-AAF3-1976F4EF69E7}" destId="{A8EF2AE9-9A3E-49CB-A923-C8F641A4440C}" srcOrd="6" destOrd="0" presId="urn:microsoft.com/office/officeart/2005/8/layout/hList1"/>
    <dgm:cxn modelId="{C9527CDC-178C-4D16-AC0D-84F145DFF1C4}" type="presParOf" srcId="{A8EF2AE9-9A3E-49CB-A923-C8F641A4440C}" destId="{9C53DCD6-F1BB-492C-ABA7-20D0B1BA0814}" srcOrd="0" destOrd="0" presId="urn:microsoft.com/office/officeart/2005/8/layout/hList1"/>
    <dgm:cxn modelId="{99B94D61-648D-4A01-94E9-E5A74425278E}" type="presParOf" srcId="{A8EF2AE9-9A3E-49CB-A923-C8F641A4440C}" destId="{030325F6-5AAC-4200-842D-767A16C53016}" srcOrd="1" destOrd="0" presId="urn:microsoft.com/office/officeart/2005/8/layout/hList1"/>
    <dgm:cxn modelId="{092357F2-811A-4423-916C-F5E082F24477}" type="presParOf" srcId="{04192889-BF4C-4E7A-AAF3-1976F4EF69E7}" destId="{42ABD5B7-7C92-4494-B26F-51FF456C7855}" srcOrd="7" destOrd="0" presId="urn:microsoft.com/office/officeart/2005/8/layout/hList1"/>
    <dgm:cxn modelId="{656EFC2F-7C10-4064-AB76-D852B4C58207}" type="presParOf" srcId="{04192889-BF4C-4E7A-AAF3-1976F4EF69E7}" destId="{29C05A00-6885-454F-B3C0-486F1495D217}" srcOrd="8" destOrd="0" presId="urn:microsoft.com/office/officeart/2005/8/layout/hList1"/>
    <dgm:cxn modelId="{9C329A04-CEB7-4D8C-AC5F-B1B10AC88935}" type="presParOf" srcId="{29C05A00-6885-454F-B3C0-486F1495D217}" destId="{A7B3D694-2398-42C1-8F4A-E836733ABEE2}" srcOrd="0" destOrd="0" presId="urn:microsoft.com/office/officeart/2005/8/layout/hList1"/>
    <dgm:cxn modelId="{37094D5D-1EC8-40B3-B132-0F1DA62C8269}" type="presParOf" srcId="{29C05A00-6885-454F-B3C0-486F1495D217}" destId="{36564164-27AB-4276-A61E-D15F004B132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8B9565-9899-46BA-9C46-8D09F047BD0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290CDB-C730-4357-ABCE-54D15FCAA292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i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интегрирование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информационных ресурсов государств - участников СНГ в рамках деятельности МГС</a:t>
          </a:r>
          <a:endParaRPr lang="ru-RU" dirty="0">
            <a:solidFill>
              <a:schemeClr val="tx1"/>
            </a:solidFill>
          </a:endParaRPr>
        </a:p>
      </dgm:t>
    </dgm:pt>
    <dgm:pt modelId="{F436F4A1-2FD8-455E-834F-79FE1F4E07D3}" type="parTrans" cxnId="{67CF8FDA-837C-4631-8CA4-3A60D8E674F3}">
      <dgm:prSet/>
      <dgm:spPr/>
      <dgm:t>
        <a:bodyPr/>
        <a:lstStyle/>
        <a:p>
          <a:endParaRPr lang="ru-RU"/>
        </a:p>
      </dgm:t>
    </dgm:pt>
    <dgm:pt modelId="{0349E52E-EB52-4D18-B23D-252161E456F5}" type="sibTrans" cxnId="{67CF8FDA-837C-4631-8CA4-3A60D8E674F3}">
      <dgm:prSet/>
      <dgm:spPr/>
      <dgm:t>
        <a:bodyPr/>
        <a:lstStyle/>
        <a:p>
          <a:endParaRPr lang="ru-RU"/>
        </a:p>
      </dgm:t>
    </dgm:pt>
    <dgm:pt modelId="{C3DEB91F-7ED7-4777-A16B-DFB6A1010BF5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совершенствование информационного обеспечения по направлениям деятельности МГС и Бюро по стандартам МГС</a:t>
          </a:r>
          <a:endParaRPr lang="ru-RU" dirty="0">
            <a:solidFill>
              <a:schemeClr val="tx1"/>
            </a:solidFill>
          </a:endParaRPr>
        </a:p>
      </dgm:t>
    </dgm:pt>
    <dgm:pt modelId="{0E9DDCBC-543A-48F4-BB52-4E69247569BB}" type="parTrans" cxnId="{C3C4F4C8-8F5A-4CD7-9B88-BCE53371F8DC}">
      <dgm:prSet/>
      <dgm:spPr/>
      <dgm:t>
        <a:bodyPr/>
        <a:lstStyle/>
        <a:p>
          <a:endParaRPr lang="ru-RU"/>
        </a:p>
      </dgm:t>
    </dgm:pt>
    <dgm:pt modelId="{C6AEF457-0B18-4484-94A2-9162FE16F034}" type="sibTrans" cxnId="{C3C4F4C8-8F5A-4CD7-9B88-BCE53371F8DC}">
      <dgm:prSet/>
      <dgm:spPr/>
      <dgm:t>
        <a:bodyPr/>
        <a:lstStyle/>
        <a:p>
          <a:endParaRPr lang="ru-RU"/>
        </a:p>
      </dgm:t>
    </dgm:pt>
    <dgm:pt modelId="{81448390-073F-492A-A33A-392DC999D43F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внедрение новых информационных сервисов, систем и программных средств в деятельность МГС</a:t>
          </a:r>
          <a:endParaRPr lang="ru-RU" dirty="0">
            <a:solidFill>
              <a:schemeClr val="tx1"/>
            </a:solidFill>
          </a:endParaRPr>
        </a:p>
      </dgm:t>
    </dgm:pt>
    <dgm:pt modelId="{E13E64C2-6E8E-487F-AA10-A68C1FCC73EF}" type="parTrans" cxnId="{F92C6689-3C28-4C8E-B9A7-4CDA19CEF07E}">
      <dgm:prSet/>
      <dgm:spPr/>
      <dgm:t>
        <a:bodyPr/>
        <a:lstStyle/>
        <a:p>
          <a:endParaRPr lang="ru-RU"/>
        </a:p>
      </dgm:t>
    </dgm:pt>
    <dgm:pt modelId="{799340E7-5FD3-4443-9D5F-DF5D21F37086}" type="sibTrans" cxnId="{F92C6689-3C28-4C8E-B9A7-4CDA19CEF07E}">
      <dgm:prSet/>
      <dgm:spPr/>
      <dgm:t>
        <a:bodyPr/>
        <a:lstStyle/>
        <a:p>
          <a:endParaRPr lang="ru-RU"/>
        </a:p>
      </dgm:t>
    </dgm:pt>
    <dgm:pt modelId="{B8618D7D-42F3-4D1F-9A06-08C5E51CBD08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эффективное использование информационных ресурсов государств - участников СНГ по направлениям деятельности МГС</a:t>
          </a:r>
          <a:endParaRPr lang="ru-RU" dirty="0">
            <a:solidFill>
              <a:schemeClr val="tx1"/>
            </a:solidFill>
          </a:endParaRPr>
        </a:p>
      </dgm:t>
    </dgm:pt>
    <dgm:pt modelId="{64046A91-7713-4343-B6E2-B519F1B119A6}" type="parTrans" cxnId="{804C911F-85B0-46E7-93D0-617FED6CEC61}">
      <dgm:prSet/>
      <dgm:spPr/>
      <dgm:t>
        <a:bodyPr/>
        <a:lstStyle/>
        <a:p>
          <a:endParaRPr lang="ru-RU"/>
        </a:p>
      </dgm:t>
    </dgm:pt>
    <dgm:pt modelId="{90207858-6C0A-477E-B560-A5FBFB71CCC0}" type="sibTrans" cxnId="{804C911F-85B0-46E7-93D0-617FED6CEC61}">
      <dgm:prSet/>
      <dgm:spPr/>
      <dgm:t>
        <a:bodyPr/>
        <a:lstStyle/>
        <a:p>
          <a:endParaRPr lang="ru-RU"/>
        </a:p>
      </dgm:t>
    </dgm:pt>
    <dgm:pt modelId="{A6E9347E-B47E-4272-96D2-2A080CD59BF4}" type="pres">
      <dgm:prSet presAssocID="{5F8B9565-9899-46BA-9C46-8D09F047BD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011408-A0C7-4138-87A1-ACBBEEC8A808}" type="pres">
      <dgm:prSet presAssocID="{BA290CDB-C730-4357-ABCE-54D15FCAA29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1815C0-D8A0-4C95-B518-250B55132907}" type="pres">
      <dgm:prSet presAssocID="{0349E52E-EB52-4D18-B23D-252161E456F5}" presName="spacer" presStyleCnt="0"/>
      <dgm:spPr/>
    </dgm:pt>
    <dgm:pt modelId="{79BCE791-72BA-48E9-90FB-CA416A3AD2CE}" type="pres">
      <dgm:prSet presAssocID="{C3DEB91F-7ED7-4777-A16B-DFB6A1010BF5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E04AF6-FB44-4256-A728-57A26B5A818D}" type="pres">
      <dgm:prSet presAssocID="{C6AEF457-0B18-4484-94A2-9162FE16F034}" presName="spacer" presStyleCnt="0"/>
      <dgm:spPr/>
    </dgm:pt>
    <dgm:pt modelId="{A4EC2975-5458-4535-B34E-0150D02097A1}" type="pres">
      <dgm:prSet presAssocID="{B8618D7D-42F3-4D1F-9A06-08C5E51CBD0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19E20-7CFC-4A07-8234-C12E5800E8B0}" type="pres">
      <dgm:prSet presAssocID="{90207858-6C0A-477E-B560-A5FBFB71CCC0}" presName="spacer" presStyleCnt="0"/>
      <dgm:spPr/>
    </dgm:pt>
    <dgm:pt modelId="{AF8C0787-4236-41A9-B3B8-E15C09E07589}" type="pres">
      <dgm:prSet presAssocID="{81448390-073F-492A-A33A-392DC999D43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CF8FDA-837C-4631-8CA4-3A60D8E674F3}" srcId="{5F8B9565-9899-46BA-9C46-8D09F047BD0F}" destId="{BA290CDB-C730-4357-ABCE-54D15FCAA292}" srcOrd="0" destOrd="0" parTransId="{F436F4A1-2FD8-455E-834F-79FE1F4E07D3}" sibTransId="{0349E52E-EB52-4D18-B23D-252161E456F5}"/>
    <dgm:cxn modelId="{FAEB6356-D142-4095-A39E-C463AA95FE85}" type="presOf" srcId="{C3DEB91F-7ED7-4777-A16B-DFB6A1010BF5}" destId="{79BCE791-72BA-48E9-90FB-CA416A3AD2CE}" srcOrd="0" destOrd="0" presId="urn:microsoft.com/office/officeart/2005/8/layout/vList2"/>
    <dgm:cxn modelId="{C3C4F4C8-8F5A-4CD7-9B88-BCE53371F8DC}" srcId="{5F8B9565-9899-46BA-9C46-8D09F047BD0F}" destId="{C3DEB91F-7ED7-4777-A16B-DFB6A1010BF5}" srcOrd="1" destOrd="0" parTransId="{0E9DDCBC-543A-48F4-BB52-4E69247569BB}" sibTransId="{C6AEF457-0B18-4484-94A2-9162FE16F034}"/>
    <dgm:cxn modelId="{804C911F-85B0-46E7-93D0-617FED6CEC61}" srcId="{5F8B9565-9899-46BA-9C46-8D09F047BD0F}" destId="{B8618D7D-42F3-4D1F-9A06-08C5E51CBD08}" srcOrd="2" destOrd="0" parTransId="{64046A91-7713-4343-B6E2-B519F1B119A6}" sibTransId="{90207858-6C0A-477E-B560-A5FBFB71CCC0}"/>
    <dgm:cxn modelId="{C1032CE1-9313-4390-8601-DA13C073D6C2}" type="presOf" srcId="{81448390-073F-492A-A33A-392DC999D43F}" destId="{AF8C0787-4236-41A9-B3B8-E15C09E07589}" srcOrd="0" destOrd="0" presId="urn:microsoft.com/office/officeart/2005/8/layout/vList2"/>
    <dgm:cxn modelId="{694AB030-1749-4F88-B21F-69A7355BC687}" type="presOf" srcId="{BA290CDB-C730-4357-ABCE-54D15FCAA292}" destId="{6F011408-A0C7-4138-87A1-ACBBEEC8A808}" srcOrd="0" destOrd="0" presId="urn:microsoft.com/office/officeart/2005/8/layout/vList2"/>
    <dgm:cxn modelId="{2F40354A-7711-40C0-B229-F8A5DE15B3F8}" type="presOf" srcId="{B8618D7D-42F3-4D1F-9A06-08C5E51CBD08}" destId="{A4EC2975-5458-4535-B34E-0150D02097A1}" srcOrd="0" destOrd="0" presId="urn:microsoft.com/office/officeart/2005/8/layout/vList2"/>
    <dgm:cxn modelId="{8ACF2AA2-668E-480C-891B-A857C1AE918C}" type="presOf" srcId="{5F8B9565-9899-46BA-9C46-8D09F047BD0F}" destId="{A6E9347E-B47E-4272-96D2-2A080CD59BF4}" srcOrd="0" destOrd="0" presId="urn:microsoft.com/office/officeart/2005/8/layout/vList2"/>
    <dgm:cxn modelId="{F92C6689-3C28-4C8E-B9A7-4CDA19CEF07E}" srcId="{5F8B9565-9899-46BA-9C46-8D09F047BD0F}" destId="{81448390-073F-492A-A33A-392DC999D43F}" srcOrd="3" destOrd="0" parTransId="{E13E64C2-6E8E-487F-AA10-A68C1FCC73EF}" sibTransId="{799340E7-5FD3-4443-9D5F-DF5D21F37086}"/>
    <dgm:cxn modelId="{320ABB15-73A7-47EA-AC36-0F797F17E7C5}" type="presParOf" srcId="{A6E9347E-B47E-4272-96D2-2A080CD59BF4}" destId="{6F011408-A0C7-4138-87A1-ACBBEEC8A808}" srcOrd="0" destOrd="0" presId="urn:microsoft.com/office/officeart/2005/8/layout/vList2"/>
    <dgm:cxn modelId="{23654900-13DF-4B55-8A6F-395029D14AC2}" type="presParOf" srcId="{A6E9347E-B47E-4272-96D2-2A080CD59BF4}" destId="{EB1815C0-D8A0-4C95-B518-250B55132907}" srcOrd="1" destOrd="0" presId="urn:microsoft.com/office/officeart/2005/8/layout/vList2"/>
    <dgm:cxn modelId="{AD92F8F6-6926-4A4B-962F-2135345FE823}" type="presParOf" srcId="{A6E9347E-B47E-4272-96D2-2A080CD59BF4}" destId="{79BCE791-72BA-48E9-90FB-CA416A3AD2CE}" srcOrd="2" destOrd="0" presId="urn:microsoft.com/office/officeart/2005/8/layout/vList2"/>
    <dgm:cxn modelId="{DC318D7F-3524-4C8A-854D-AC8C13A6A846}" type="presParOf" srcId="{A6E9347E-B47E-4272-96D2-2A080CD59BF4}" destId="{6DE04AF6-FB44-4256-A728-57A26B5A818D}" srcOrd="3" destOrd="0" presId="urn:microsoft.com/office/officeart/2005/8/layout/vList2"/>
    <dgm:cxn modelId="{1587C57B-30E9-431F-B2A8-9366A873D900}" type="presParOf" srcId="{A6E9347E-B47E-4272-96D2-2A080CD59BF4}" destId="{A4EC2975-5458-4535-B34E-0150D02097A1}" srcOrd="4" destOrd="0" presId="urn:microsoft.com/office/officeart/2005/8/layout/vList2"/>
    <dgm:cxn modelId="{3B569150-63EC-48FE-9439-0A75FF2F7F88}" type="presParOf" srcId="{A6E9347E-B47E-4272-96D2-2A080CD59BF4}" destId="{58019E20-7CFC-4A07-8234-C12E5800E8B0}" srcOrd="5" destOrd="0" presId="urn:microsoft.com/office/officeart/2005/8/layout/vList2"/>
    <dgm:cxn modelId="{F1284F31-9438-4833-988D-1E03028CE95B}" type="presParOf" srcId="{A6E9347E-B47E-4272-96D2-2A080CD59BF4}" destId="{AF8C0787-4236-41A9-B3B8-E15C09E0758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1DFD34D-5269-43D7-A2F3-32253DC27C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01E002-6ADB-4ECD-AEC1-14BBD247331D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соблюдение международных норм, законодательств государств-участников СНГ членов МГС;</a:t>
          </a:r>
          <a:endParaRPr lang="ru-RU" dirty="0">
            <a:solidFill>
              <a:schemeClr val="tx1"/>
            </a:solidFill>
          </a:endParaRPr>
        </a:p>
      </dgm:t>
    </dgm:pt>
    <dgm:pt modelId="{DC8D6AD6-4B2B-4446-9A37-53F264FE5CD3}" type="parTrans" cxnId="{5F0E62A7-DFD8-47D2-A9A2-485DAD8EA91F}">
      <dgm:prSet/>
      <dgm:spPr/>
      <dgm:t>
        <a:bodyPr/>
        <a:lstStyle/>
        <a:p>
          <a:endParaRPr lang="ru-RU"/>
        </a:p>
      </dgm:t>
    </dgm:pt>
    <dgm:pt modelId="{4EB23978-BE17-471F-94B8-D5DDDC6F0991}" type="sibTrans" cxnId="{5F0E62A7-DFD8-47D2-A9A2-485DAD8EA91F}">
      <dgm:prSet/>
      <dgm:spPr/>
      <dgm:t>
        <a:bodyPr/>
        <a:lstStyle/>
        <a:p>
          <a:endParaRPr lang="ru-RU"/>
        </a:p>
      </dgm:t>
    </dgm:pt>
    <dgm:pt modelId="{04AE6595-1731-4F92-9FDB-C7EE6BFBC15C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соблюдение принципов равноправия и консенсуса при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принятии решении по вопросам функционирования СИО МГС; </a:t>
          </a:r>
          <a:endParaRPr lang="ru-RU" dirty="0">
            <a:solidFill>
              <a:schemeClr val="tx1"/>
            </a:solidFill>
          </a:endParaRPr>
        </a:p>
      </dgm:t>
    </dgm:pt>
    <dgm:pt modelId="{3BA3907E-2F24-48A2-8085-43A04D11646C}" type="parTrans" cxnId="{50021766-38CA-40C7-AF1B-368E3034B724}">
      <dgm:prSet/>
      <dgm:spPr/>
      <dgm:t>
        <a:bodyPr/>
        <a:lstStyle/>
        <a:p>
          <a:endParaRPr lang="ru-RU"/>
        </a:p>
      </dgm:t>
    </dgm:pt>
    <dgm:pt modelId="{60A4608A-933B-412E-AF56-80BA5DF0B47C}" type="sibTrans" cxnId="{50021766-38CA-40C7-AF1B-368E3034B724}">
      <dgm:prSet/>
      <dgm:spPr/>
      <dgm:t>
        <a:bodyPr/>
        <a:lstStyle/>
        <a:p>
          <a:endParaRPr lang="ru-RU"/>
        </a:p>
      </dgm:t>
    </dgm:pt>
    <dgm:pt modelId="{43DF1D45-ABEC-438B-AD1C-B4A0F34EA3DD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дифференцирование информационной деятельности государств-участников СНГ членов МГС в различных проблемно-ориентированных секторах деятельности МГС;</a:t>
          </a:r>
          <a:endParaRPr lang="ru-RU" dirty="0">
            <a:solidFill>
              <a:schemeClr val="tx1"/>
            </a:solidFill>
          </a:endParaRPr>
        </a:p>
      </dgm:t>
    </dgm:pt>
    <dgm:pt modelId="{A6196E91-DD00-48D1-B117-093D83D1C7ED}" type="parTrans" cxnId="{321D4A38-BFD0-43EA-BE44-B843159D18EB}">
      <dgm:prSet/>
      <dgm:spPr/>
      <dgm:t>
        <a:bodyPr/>
        <a:lstStyle/>
        <a:p>
          <a:endParaRPr lang="ru-RU"/>
        </a:p>
      </dgm:t>
    </dgm:pt>
    <dgm:pt modelId="{B2D51105-E613-4A5E-9A60-AA749A703E89}" type="sibTrans" cxnId="{321D4A38-BFD0-43EA-BE44-B843159D18EB}">
      <dgm:prSet/>
      <dgm:spPr/>
      <dgm:t>
        <a:bodyPr/>
        <a:lstStyle/>
        <a:p>
          <a:endParaRPr lang="ru-RU"/>
        </a:p>
      </dgm:t>
    </dgm:pt>
    <dgm:pt modelId="{CFC811DE-BF96-427F-A499-272F31A03229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обеспечение непрерывности функционирования информационных систем;</a:t>
          </a:r>
          <a:endParaRPr lang="ru-RU" dirty="0">
            <a:solidFill>
              <a:schemeClr val="tx1"/>
            </a:solidFill>
          </a:endParaRPr>
        </a:p>
      </dgm:t>
    </dgm:pt>
    <dgm:pt modelId="{448FBCEA-471F-444C-8D39-37912DDBA198}" type="parTrans" cxnId="{D8C3D816-E88E-4E94-A3AE-E1BD2ED380F3}">
      <dgm:prSet/>
      <dgm:spPr/>
      <dgm:t>
        <a:bodyPr/>
        <a:lstStyle/>
        <a:p>
          <a:endParaRPr lang="ru-RU"/>
        </a:p>
      </dgm:t>
    </dgm:pt>
    <dgm:pt modelId="{7FEEAB36-F024-4263-8CC3-8863B802D409}" type="sibTrans" cxnId="{D8C3D816-E88E-4E94-A3AE-E1BD2ED380F3}">
      <dgm:prSet/>
      <dgm:spPr/>
      <dgm:t>
        <a:bodyPr/>
        <a:lstStyle/>
        <a:p>
          <a:endParaRPr lang="ru-RU"/>
        </a:p>
      </dgm:t>
    </dgm:pt>
    <dgm:pt modelId="{D3225CEE-067C-4186-B680-04A26CEB65F4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обеспечение целостности, достоверности и актуальности информационных ресурс</a:t>
          </a:r>
          <a:endParaRPr lang="ru-RU" dirty="0">
            <a:solidFill>
              <a:schemeClr val="tx1"/>
            </a:solidFill>
          </a:endParaRPr>
        </a:p>
      </dgm:t>
    </dgm:pt>
    <dgm:pt modelId="{88026A35-A43E-4530-9C73-69D9A7ACC03F}" type="parTrans" cxnId="{80B39538-6631-4F7D-A022-FFEB7139D4E9}">
      <dgm:prSet/>
      <dgm:spPr/>
      <dgm:t>
        <a:bodyPr/>
        <a:lstStyle/>
        <a:p>
          <a:endParaRPr lang="ru-RU"/>
        </a:p>
      </dgm:t>
    </dgm:pt>
    <dgm:pt modelId="{8D25CBBB-7C93-4C66-AB69-41F840FBC5FF}" type="sibTrans" cxnId="{80B39538-6631-4F7D-A022-FFEB7139D4E9}">
      <dgm:prSet/>
      <dgm:spPr/>
      <dgm:t>
        <a:bodyPr/>
        <a:lstStyle/>
        <a:p>
          <a:endParaRPr lang="ru-RU"/>
        </a:p>
      </dgm:t>
    </dgm:pt>
    <dgm:pt modelId="{EDBBFDFF-DA4A-4EFF-A420-EE54D2A24A4A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обеспечение информационной безопасности;</a:t>
          </a:r>
          <a:endParaRPr lang="ru-RU" dirty="0">
            <a:solidFill>
              <a:schemeClr val="tx1"/>
            </a:solidFill>
          </a:endParaRPr>
        </a:p>
      </dgm:t>
    </dgm:pt>
    <dgm:pt modelId="{B5435512-3871-4D4C-A521-2F77DCC64232}" type="parTrans" cxnId="{5FB7DD20-5276-4A83-ACF9-873B94BC13A9}">
      <dgm:prSet/>
      <dgm:spPr/>
      <dgm:t>
        <a:bodyPr/>
        <a:lstStyle/>
        <a:p>
          <a:endParaRPr lang="ru-RU"/>
        </a:p>
      </dgm:t>
    </dgm:pt>
    <dgm:pt modelId="{F091FA7C-CDB8-4970-9245-121C57F08910}" type="sibTrans" cxnId="{5FB7DD20-5276-4A83-ACF9-873B94BC13A9}">
      <dgm:prSet/>
      <dgm:spPr/>
      <dgm:t>
        <a:bodyPr/>
        <a:lstStyle/>
        <a:p>
          <a:endParaRPr lang="ru-RU"/>
        </a:p>
      </dgm:t>
    </dgm:pt>
    <dgm:pt modelId="{5D2F2748-8B7D-4CFB-AED7-374B98C0C962}">
      <dgm:prSet phldrT="[Текст]"/>
      <dgm:spPr>
        <a:solidFill>
          <a:schemeClr val="tx2">
            <a:lumMod val="40000"/>
            <a:lumOff val="60000"/>
          </a:schemeClr>
        </a:solidFill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использование передового опыта при разработке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информационных систем.</a:t>
          </a:r>
          <a:endParaRPr lang="ru-RU" dirty="0">
            <a:solidFill>
              <a:schemeClr val="tx1"/>
            </a:solidFill>
          </a:endParaRPr>
        </a:p>
      </dgm:t>
    </dgm:pt>
    <dgm:pt modelId="{4AD68DC5-98C9-4EE6-BF61-2F4151536169}" type="parTrans" cxnId="{AA36E1AC-3CBD-4265-A73D-C079C5DB8FFD}">
      <dgm:prSet/>
      <dgm:spPr/>
      <dgm:t>
        <a:bodyPr/>
        <a:lstStyle/>
        <a:p>
          <a:endParaRPr lang="ru-RU"/>
        </a:p>
      </dgm:t>
    </dgm:pt>
    <dgm:pt modelId="{2AC7D7BD-2699-483B-A699-C8405BACE772}" type="sibTrans" cxnId="{AA36E1AC-3CBD-4265-A73D-C079C5DB8FFD}">
      <dgm:prSet/>
      <dgm:spPr/>
      <dgm:t>
        <a:bodyPr/>
        <a:lstStyle/>
        <a:p>
          <a:endParaRPr lang="ru-RU"/>
        </a:p>
      </dgm:t>
    </dgm:pt>
    <dgm:pt modelId="{19B46BCA-A3EA-4F38-B26D-EA33A826780A}" type="pres">
      <dgm:prSet presAssocID="{C1DFD34D-5269-43D7-A2F3-32253DC27C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870FFE-E37F-4371-95C0-AB6F4AF749C9}" type="pres">
      <dgm:prSet presAssocID="{5301E002-6ADB-4ECD-AEC1-14BBD247331D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CF3E9B-FED6-4123-9F67-00AFECEDFB74}" type="pres">
      <dgm:prSet presAssocID="{4EB23978-BE17-471F-94B8-D5DDDC6F0991}" presName="spacer" presStyleCnt="0"/>
      <dgm:spPr/>
    </dgm:pt>
    <dgm:pt modelId="{F7AC79D6-75AF-4048-A4B5-5936EC0B2E7A}" type="pres">
      <dgm:prSet presAssocID="{04AE6595-1731-4F92-9FDB-C7EE6BFBC15C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CC6CB-0AF1-4A37-8C5A-8CF2ECA93C74}" type="pres">
      <dgm:prSet presAssocID="{60A4608A-933B-412E-AF56-80BA5DF0B47C}" presName="spacer" presStyleCnt="0"/>
      <dgm:spPr/>
    </dgm:pt>
    <dgm:pt modelId="{B9A46FD2-188E-4655-A49B-47D226C95F67}" type="pres">
      <dgm:prSet presAssocID="{43DF1D45-ABEC-438B-AD1C-B4A0F34EA3DD}" presName="parentText" presStyleLbl="node1" presStyleIdx="2" presStyleCnt="7" custLinFactNeighborX="313" custLinFactNeighborY="947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533DEA-F58A-4503-9E59-DA0E6FB0EB25}" type="pres">
      <dgm:prSet presAssocID="{B2D51105-E613-4A5E-9A60-AA749A703E89}" presName="spacer" presStyleCnt="0"/>
      <dgm:spPr/>
    </dgm:pt>
    <dgm:pt modelId="{EBCBD17D-EFC8-4383-8029-57573B37FEDC}" type="pres">
      <dgm:prSet presAssocID="{CFC811DE-BF96-427F-A499-272F31A03229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CAFBC6-5D07-48CE-AE72-3B3E01A6F535}" type="pres">
      <dgm:prSet presAssocID="{7FEEAB36-F024-4263-8CC3-8863B802D409}" presName="spacer" presStyleCnt="0"/>
      <dgm:spPr/>
    </dgm:pt>
    <dgm:pt modelId="{6BE8502F-0D12-48E7-B00F-6AC175890AD5}" type="pres">
      <dgm:prSet presAssocID="{D3225CEE-067C-4186-B680-04A26CEB65F4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61BD4D-1386-4B8A-8380-467BFBAB7B4A}" type="pres">
      <dgm:prSet presAssocID="{8D25CBBB-7C93-4C66-AB69-41F840FBC5FF}" presName="spacer" presStyleCnt="0"/>
      <dgm:spPr/>
    </dgm:pt>
    <dgm:pt modelId="{9574DD25-D94F-48CC-96FE-CFAA891ADDE3}" type="pres">
      <dgm:prSet presAssocID="{EDBBFDFF-DA4A-4EFF-A420-EE54D2A24A4A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BECA0B-0988-465F-B804-B48BE70916B6}" type="pres">
      <dgm:prSet presAssocID="{F091FA7C-CDB8-4970-9245-121C57F08910}" presName="spacer" presStyleCnt="0"/>
      <dgm:spPr/>
    </dgm:pt>
    <dgm:pt modelId="{49A91D96-5897-4AA7-9C3F-8F304F2CC0FA}" type="pres">
      <dgm:prSet presAssocID="{5D2F2748-8B7D-4CFB-AED7-374B98C0C962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B7DD20-5276-4A83-ACF9-873B94BC13A9}" srcId="{C1DFD34D-5269-43D7-A2F3-32253DC27C26}" destId="{EDBBFDFF-DA4A-4EFF-A420-EE54D2A24A4A}" srcOrd="5" destOrd="0" parTransId="{B5435512-3871-4D4C-A521-2F77DCC64232}" sibTransId="{F091FA7C-CDB8-4970-9245-121C57F08910}"/>
    <dgm:cxn modelId="{D8C3D816-E88E-4E94-A3AE-E1BD2ED380F3}" srcId="{C1DFD34D-5269-43D7-A2F3-32253DC27C26}" destId="{CFC811DE-BF96-427F-A499-272F31A03229}" srcOrd="3" destOrd="0" parTransId="{448FBCEA-471F-444C-8D39-37912DDBA198}" sibTransId="{7FEEAB36-F024-4263-8CC3-8863B802D409}"/>
    <dgm:cxn modelId="{AA36E1AC-3CBD-4265-A73D-C079C5DB8FFD}" srcId="{C1DFD34D-5269-43D7-A2F3-32253DC27C26}" destId="{5D2F2748-8B7D-4CFB-AED7-374B98C0C962}" srcOrd="6" destOrd="0" parTransId="{4AD68DC5-98C9-4EE6-BF61-2F4151536169}" sibTransId="{2AC7D7BD-2699-483B-A699-C8405BACE772}"/>
    <dgm:cxn modelId="{A9986361-A0CC-40BA-BDAC-8D2997F7376E}" type="presOf" srcId="{5D2F2748-8B7D-4CFB-AED7-374B98C0C962}" destId="{49A91D96-5897-4AA7-9C3F-8F304F2CC0FA}" srcOrd="0" destOrd="0" presId="urn:microsoft.com/office/officeart/2005/8/layout/vList2"/>
    <dgm:cxn modelId="{50021766-38CA-40C7-AF1B-368E3034B724}" srcId="{C1DFD34D-5269-43D7-A2F3-32253DC27C26}" destId="{04AE6595-1731-4F92-9FDB-C7EE6BFBC15C}" srcOrd="1" destOrd="0" parTransId="{3BA3907E-2F24-48A2-8085-43A04D11646C}" sibTransId="{60A4608A-933B-412E-AF56-80BA5DF0B47C}"/>
    <dgm:cxn modelId="{5F0E62A7-DFD8-47D2-A9A2-485DAD8EA91F}" srcId="{C1DFD34D-5269-43D7-A2F3-32253DC27C26}" destId="{5301E002-6ADB-4ECD-AEC1-14BBD247331D}" srcOrd="0" destOrd="0" parTransId="{DC8D6AD6-4B2B-4446-9A37-53F264FE5CD3}" sibTransId="{4EB23978-BE17-471F-94B8-D5DDDC6F0991}"/>
    <dgm:cxn modelId="{80B39538-6631-4F7D-A022-FFEB7139D4E9}" srcId="{C1DFD34D-5269-43D7-A2F3-32253DC27C26}" destId="{D3225CEE-067C-4186-B680-04A26CEB65F4}" srcOrd="4" destOrd="0" parTransId="{88026A35-A43E-4530-9C73-69D9A7ACC03F}" sibTransId="{8D25CBBB-7C93-4C66-AB69-41F840FBC5FF}"/>
    <dgm:cxn modelId="{280D27E0-DF17-403B-98D5-85720CCD8EC4}" type="presOf" srcId="{43DF1D45-ABEC-438B-AD1C-B4A0F34EA3DD}" destId="{B9A46FD2-188E-4655-A49B-47D226C95F67}" srcOrd="0" destOrd="0" presId="urn:microsoft.com/office/officeart/2005/8/layout/vList2"/>
    <dgm:cxn modelId="{2AFDFF44-E6EF-4778-9589-12FEA0999EEE}" type="presOf" srcId="{D3225CEE-067C-4186-B680-04A26CEB65F4}" destId="{6BE8502F-0D12-48E7-B00F-6AC175890AD5}" srcOrd="0" destOrd="0" presId="urn:microsoft.com/office/officeart/2005/8/layout/vList2"/>
    <dgm:cxn modelId="{D9593A1B-9540-49AF-B4FE-ACA99C945D6F}" type="presOf" srcId="{5301E002-6ADB-4ECD-AEC1-14BBD247331D}" destId="{34870FFE-E37F-4371-95C0-AB6F4AF749C9}" srcOrd="0" destOrd="0" presId="urn:microsoft.com/office/officeart/2005/8/layout/vList2"/>
    <dgm:cxn modelId="{9E7955F8-5B99-48C6-89AC-C7E64CEBDA42}" type="presOf" srcId="{04AE6595-1731-4F92-9FDB-C7EE6BFBC15C}" destId="{F7AC79D6-75AF-4048-A4B5-5936EC0B2E7A}" srcOrd="0" destOrd="0" presId="urn:microsoft.com/office/officeart/2005/8/layout/vList2"/>
    <dgm:cxn modelId="{F9D4682A-D170-4AD3-A3BA-D380688A5685}" type="presOf" srcId="{EDBBFDFF-DA4A-4EFF-A420-EE54D2A24A4A}" destId="{9574DD25-D94F-48CC-96FE-CFAA891ADDE3}" srcOrd="0" destOrd="0" presId="urn:microsoft.com/office/officeart/2005/8/layout/vList2"/>
    <dgm:cxn modelId="{321D4A38-BFD0-43EA-BE44-B843159D18EB}" srcId="{C1DFD34D-5269-43D7-A2F3-32253DC27C26}" destId="{43DF1D45-ABEC-438B-AD1C-B4A0F34EA3DD}" srcOrd="2" destOrd="0" parTransId="{A6196E91-DD00-48D1-B117-093D83D1C7ED}" sibTransId="{B2D51105-E613-4A5E-9A60-AA749A703E89}"/>
    <dgm:cxn modelId="{ECBCA790-973B-4B8D-A7D3-17766E726FA8}" type="presOf" srcId="{CFC811DE-BF96-427F-A499-272F31A03229}" destId="{EBCBD17D-EFC8-4383-8029-57573B37FEDC}" srcOrd="0" destOrd="0" presId="urn:microsoft.com/office/officeart/2005/8/layout/vList2"/>
    <dgm:cxn modelId="{639D4B2D-2B51-4AF5-91D0-5B27559D1B0F}" type="presOf" srcId="{C1DFD34D-5269-43D7-A2F3-32253DC27C26}" destId="{19B46BCA-A3EA-4F38-B26D-EA33A826780A}" srcOrd="0" destOrd="0" presId="urn:microsoft.com/office/officeart/2005/8/layout/vList2"/>
    <dgm:cxn modelId="{EBFEF9DE-72FF-4705-9225-772F2B27C972}" type="presParOf" srcId="{19B46BCA-A3EA-4F38-B26D-EA33A826780A}" destId="{34870FFE-E37F-4371-95C0-AB6F4AF749C9}" srcOrd="0" destOrd="0" presId="urn:microsoft.com/office/officeart/2005/8/layout/vList2"/>
    <dgm:cxn modelId="{39B8EF48-305A-45D8-A964-1D005A43D54D}" type="presParOf" srcId="{19B46BCA-A3EA-4F38-B26D-EA33A826780A}" destId="{88CF3E9B-FED6-4123-9F67-00AFECEDFB74}" srcOrd="1" destOrd="0" presId="urn:microsoft.com/office/officeart/2005/8/layout/vList2"/>
    <dgm:cxn modelId="{3A2D4101-6AA5-4EA2-BD23-9C9912429856}" type="presParOf" srcId="{19B46BCA-A3EA-4F38-B26D-EA33A826780A}" destId="{F7AC79D6-75AF-4048-A4B5-5936EC0B2E7A}" srcOrd="2" destOrd="0" presId="urn:microsoft.com/office/officeart/2005/8/layout/vList2"/>
    <dgm:cxn modelId="{41982E02-1782-49AE-9F9E-704C70A71844}" type="presParOf" srcId="{19B46BCA-A3EA-4F38-B26D-EA33A826780A}" destId="{29DCC6CB-0AF1-4A37-8C5A-8CF2ECA93C74}" srcOrd="3" destOrd="0" presId="urn:microsoft.com/office/officeart/2005/8/layout/vList2"/>
    <dgm:cxn modelId="{7B8D2FE4-E6AE-4E74-BCC7-A300620438FA}" type="presParOf" srcId="{19B46BCA-A3EA-4F38-B26D-EA33A826780A}" destId="{B9A46FD2-188E-4655-A49B-47D226C95F67}" srcOrd="4" destOrd="0" presId="urn:microsoft.com/office/officeart/2005/8/layout/vList2"/>
    <dgm:cxn modelId="{41B0DFF6-45B9-4DFA-BA09-C52E17A6FD08}" type="presParOf" srcId="{19B46BCA-A3EA-4F38-B26D-EA33A826780A}" destId="{C8533DEA-F58A-4503-9E59-DA0E6FB0EB25}" srcOrd="5" destOrd="0" presId="urn:microsoft.com/office/officeart/2005/8/layout/vList2"/>
    <dgm:cxn modelId="{31F15AA9-5EFD-4FCE-91A3-7EA2D50C1A5F}" type="presParOf" srcId="{19B46BCA-A3EA-4F38-B26D-EA33A826780A}" destId="{EBCBD17D-EFC8-4383-8029-57573B37FEDC}" srcOrd="6" destOrd="0" presId="urn:microsoft.com/office/officeart/2005/8/layout/vList2"/>
    <dgm:cxn modelId="{21FDABB0-A8F3-4182-B3CA-552691D2450D}" type="presParOf" srcId="{19B46BCA-A3EA-4F38-B26D-EA33A826780A}" destId="{BBCAFBC6-5D07-48CE-AE72-3B3E01A6F535}" srcOrd="7" destOrd="0" presId="urn:microsoft.com/office/officeart/2005/8/layout/vList2"/>
    <dgm:cxn modelId="{BC8350B6-AEE3-43AF-92F6-5BE4EA7DD97E}" type="presParOf" srcId="{19B46BCA-A3EA-4F38-B26D-EA33A826780A}" destId="{6BE8502F-0D12-48E7-B00F-6AC175890AD5}" srcOrd="8" destOrd="0" presId="urn:microsoft.com/office/officeart/2005/8/layout/vList2"/>
    <dgm:cxn modelId="{B3905F41-87AD-4FE9-9886-35B98E6A5D13}" type="presParOf" srcId="{19B46BCA-A3EA-4F38-B26D-EA33A826780A}" destId="{7761BD4D-1386-4B8A-8380-467BFBAB7B4A}" srcOrd="9" destOrd="0" presId="urn:microsoft.com/office/officeart/2005/8/layout/vList2"/>
    <dgm:cxn modelId="{E1428C45-D62A-4BC4-9B2B-6BAE6A311963}" type="presParOf" srcId="{19B46BCA-A3EA-4F38-B26D-EA33A826780A}" destId="{9574DD25-D94F-48CC-96FE-CFAA891ADDE3}" srcOrd="10" destOrd="0" presId="urn:microsoft.com/office/officeart/2005/8/layout/vList2"/>
    <dgm:cxn modelId="{3C90961B-55E0-4AE0-8A99-B42A1258C06F}" type="presParOf" srcId="{19B46BCA-A3EA-4F38-B26D-EA33A826780A}" destId="{C8BECA0B-0988-465F-B804-B48BE70916B6}" srcOrd="11" destOrd="0" presId="urn:microsoft.com/office/officeart/2005/8/layout/vList2"/>
    <dgm:cxn modelId="{54B5097F-7B04-452E-AB54-94B10B37039C}" type="presParOf" srcId="{19B46BCA-A3EA-4F38-B26D-EA33A826780A}" destId="{49A91D96-5897-4AA7-9C3F-8F304F2CC0FA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B348ECB-7EE4-48E5-83EC-FF50516E7E28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0C8052-183D-49B0-8993-94B78AB54CD9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СИО МГС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7B35D027-2606-4D4D-84DD-8EF063EAD881}" type="parTrans" cxnId="{666F9D83-6B97-4B02-A4C3-46E1EDA6909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9A35EAE-4719-4608-A5B1-4686C29FCCDB}" type="sibTrans" cxnId="{666F9D83-6B97-4B02-A4C3-46E1EDA6909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49C58A7-FCA0-4A6D-BF0C-35C02C2CE88A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Совет МГС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6A119D6-189A-4F13-9E47-84593551A69C}" type="parTrans" cxnId="{C0A3DD20-188D-49AD-A729-AA7FC4AE1F8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55D71CC-563A-4311-A318-A8C5BAC65F35}" type="sibTrans" cxnId="{C0A3DD20-188D-49AD-A729-AA7FC4AE1F80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C169580-B9DA-44D9-A702-D988A53A8D0B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Рабочая группа  по ИТ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DAF4EF9-902C-461A-8153-B22A12B34C01}" type="parTrans" cxnId="{07F12FB2-4F97-482D-BFA6-24A2638DD8C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DD0059E-B89F-4C6D-80DE-4F9EEA87914F}" type="sibTrans" cxnId="{07F12FB2-4F97-482D-BFA6-24A2638DD8CE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01BA76A-85BC-43C9-9AA5-4D71E6452849}">
      <dgm:prSet phldrT="[Текст]"/>
      <dgm:spPr>
        <a:solidFill>
          <a:srgbClr val="00B0F0"/>
        </a:solidFill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Центр управления СИО МГС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C4AEFCC-919D-443D-A4CF-C321D9D6CE91}" type="parTrans" cxnId="{88DDC333-23DF-481C-86DD-034F57A3029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DE6DD5C-4968-4150-807E-30B4F45B99CC}" type="sibTrans" cxnId="{88DDC333-23DF-481C-86DD-034F57A3029A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F24E987-AD5C-4E64-B2D0-442FBA7B28D9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Организации</a:t>
          </a:r>
        </a:p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стран-участниц МГС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136F0E96-CC38-49E0-BE31-1E58111DD6E8}" type="parTrans" cxnId="{C0F695F6-0D18-463E-B538-396193991EE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7A9B926-EF00-4D04-BC35-B82E0E7A2754}" type="sibTrans" cxnId="{C0F695F6-0D18-463E-B538-396193991EE3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64FBDB0-2C49-42B0-A876-54A0CC6181C0}">
      <dgm:prSet phldrT="[Текст]"/>
      <dgm:spPr>
        <a:solidFill>
          <a:srgbClr val="6600CC"/>
        </a:solidFill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Бюро по стандартам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6D1382A-6086-442F-8841-BAA85CF796DD}" type="parTrans" cxnId="{FA4E2051-2CD9-45FC-A526-574DE29EE98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99B8FFB-1941-448D-AE0D-3182AB47777A}" type="sibTrans" cxnId="{FA4E2051-2CD9-45FC-A526-574DE29EE984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24F1229-CC85-4E51-9C4C-6DBBB11060B6}" type="pres">
      <dgm:prSet presAssocID="{9B348ECB-7EE4-48E5-83EC-FF50516E7E2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811245-797D-4331-B4A5-445C4CCD8787}" type="pres">
      <dgm:prSet presAssocID="{890C8052-183D-49B0-8993-94B78AB54CD9}" presName="centerShape" presStyleLbl="node0" presStyleIdx="0" presStyleCnt="1"/>
      <dgm:spPr/>
      <dgm:t>
        <a:bodyPr/>
        <a:lstStyle/>
        <a:p>
          <a:endParaRPr lang="ru-RU"/>
        </a:p>
      </dgm:t>
    </dgm:pt>
    <dgm:pt modelId="{EA9F197D-5860-4BE9-8FB2-C47857AFE256}" type="pres">
      <dgm:prSet presAssocID="{F49C58A7-FCA0-4A6D-BF0C-35C02C2CE88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FB2B1E-39F5-4F54-9C94-7E95C64203E6}" type="pres">
      <dgm:prSet presAssocID="{F49C58A7-FCA0-4A6D-BF0C-35C02C2CE88A}" presName="dummy" presStyleCnt="0"/>
      <dgm:spPr/>
    </dgm:pt>
    <dgm:pt modelId="{012DBB68-B34B-4B24-A52C-B91F4585C348}" type="pres">
      <dgm:prSet presAssocID="{A55D71CC-563A-4311-A318-A8C5BAC65F35}" presName="sibTrans" presStyleLbl="sibTrans2D1" presStyleIdx="0" presStyleCnt="5"/>
      <dgm:spPr/>
      <dgm:t>
        <a:bodyPr/>
        <a:lstStyle/>
        <a:p>
          <a:endParaRPr lang="ru-RU"/>
        </a:p>
      </dgm:t>
    </dgm:pt>
    <dgm:pt modelId="{81903D38-1B4D-4908-BB33-968B1609D783}" type="pres">
      <dgm:prSet presAssocID="{8C169580-B9DA-44D9-A702-D988A53A8D0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A3B94B-0AF0-4386-B605-F89EDB612437}" type="pres">
      <dgm:prSet presAssocID="{8C169580-B9DA-44D9-A702-D988A53A8D0B}" presName="dummy" presStyleCnt="0"/>
      <dgm:spPr/>
    </dgm:pt>
    <dgm:pt modelId="{7F4E9563-AE73-4D41-8A6F-FA557AFBAE1E}" type="pres">
      <dgm:prSet presAssocID="{FDD0059E-B89F-4C6D-80DE-4F9EEA87914F}" presName="sibTrans" presStyleLbl="sibTrans2D1" presStyleIdx="1" presStyleCnt="5"/>
      <dgm:spPr/>
      <dgm:t>
        <a:bodyPr/>
        <a:lstStyle/>
        <a:p>
          <a:endParaRPr lang="ru-RU"/>
        </a:p>
      </dgm:t>
    </dgm:pt>
    <dgm:pt modelId="{301E691E-461D-4B79-B8EB-FE1BD98132EA}" type="pres">
      <dgm:prSet presAssocID="{C01BA76A-85BC-43C9-9AA5-4D71E645284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551915-8A47-4930-A0E9-7F6A08FE2D23}" type="pres">
      <dgm:prSet presAssocID="{C01BA76A-85BC-43C9-9AA5-4D71E6452849}" presName="dummy" presStyleCnt="0"/>
      <dgm:spPr/>
    </dgm:pt>
    <dgm:pt modelId="{E032C518-6CC0-4C5A-A252-B7F3C3AEDDC6}" type="pres">
      <dgm:prSet presAssocID="{DDE6DD5C-4968-4150-807E-30B4F45B99CC}" presName="sibTrans" presStyleLbl="sibTrans2D1" presStyleIdx="2" presStyleCnt="5"/>
      <dgm:spPr/>
      <dgm:t>
        <a:bodyPr/>
        <a:lstStyle/>
        <a:p>
          <a:endParaRPr lang="ru-RU"/>
        </a:p>
      </dgm:t>
    </dgm:pt>
    <dgm:pt modelId="{C8F918C8-176B-4FE8-924E-460B79A99252}" type="pres">
      <dgm:prSet presAssocID="{DF24E987-AD5C-4E64-B2D0-442FBA7B28D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CE953D-32A5-4F6D-B14D-CD6858B41F2B}" type="pres">
      <dgm:prSet presAssocID="{DF24E987-AD5C-4E64-B2D0-442FBA7B28D9}" presName="dummy" presStyleCnt="0"/>
      <dgm:spPr/>
    </dgm:pt>
    <dgm:pt modelId="{8DE42EAD-CCF5-4DAD-A01B-F194088F1FC8}" type="pres">
      <dgm:prSet presAssocID="{C7A9B926-EF00-4D04-BC35-B82E0E7A2754}" presName="sibTrans" presStyleLbl="sibTrans2D1" presStyleIdx="3" presStyleCnt="5"/>
      <dgm:spPr/>
      <dgm:t>
        <a:bodyPr/>
        <a:lstStyle/>
        <a:p>
          <a:endParaRPr lang="ru-RU"/>
        </a:p>
      </dgm:t>
    </dgm:pt>
    <dgm:pt modelId="{C36A78F7-600E-4E47-A453-824F67B1895B}" type="pres">
      <dgm:prSet presAssocID="{164FBDB0-2C49-42B0-A876-54A0CC6181C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A3F7E8-E315-4296-ABA0-03630607E3AE}" type="pres">
      <dgm:prSet presAssocID="{164FBDB0-2C49-42B0-A876-54A0CC6181C0}" presName="dummy" presStyleCnt="0"/>
      <dgm:spPr/>
    </dgm:pt>
    <dgm:pt modelId="{1F1BA0AA-E7CC-4677-8C3B-0ACD52AC42AB}" type="pres">
      <dgm:prSet presAssocID="{199B8FFB-1941-448D-AE0D-3182AB47777A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09DF125A-34C8-43C0-9855-989736C8494B}" type="presOf" srcId="{164FBDB0-2C49-42B0-A876-54A0CC6181C0}" destId="{C36A78F7-600E-4E47-A453-824F67B1895B}" srcOrd="0" destOrd="0" presId="urn:microsoft.com/office/officeart/2005/8/layout/radial6"/>
    <dgm:cxn modelId="{666F9D83-6B97-4B02-A4C3-46E1EDA6909F}" srcId="{9B348ECB-7EE4-48E5-83EC-FF50516E7E28}" destId="{890C8052-183D-49B0-8993-94B78AB54CD9}" srcOrd="0" destOrd="0" parTransId="{7B35D027-2606-4D4D-84DD-8EF063EAD881}" sibTransId="{49A35EAE-4719-4608-A5B1-4686C29FCCDB}"/>
    <dgm:cxn modelId="{098CA458-E408-4F27-849D-BCAC9D6A7076}" type="presOf" srcId="{C01BA76A-85BC-43C9-9AA5-4D71E6452849}" destId="{301E691E-461D-4B79-B8EB-FE1BD98132EA}" srcOrd="0" destOrd="0" presId="urn:microsoft.com/office/officeart/2005/8/layout/radial6"/>
    <dgm:cxn modelId="{C0A3DD20-188D-49AD-A729-AA7FC4AE1F80}" srcId="{890C8052-183D-49B0-8993-94B78AB54CD9}" destId="{F49C58A7-FCA0-4A6D-BF0C-35C02C2CE88A}" srcOrd="0" destOrd="0" parTransId="{66A119D6-189A-4F13-9E47-84593551A69C}" sibTransId="{A55D71CC-563A-4311-A318-A8C5BAC65F35}"/>
    <dgm:cxn modelId="{6F8D7B54-5348-4BC7-B602-2F4543559ACD}" type="presOf" srcId="{890C8052-183D-49B0-8993-94B78AB54CD9}" destId="{CC811245-797D-4331-B4A5-445C4CCD8787}" srcOrd="0" destOrd="0" presId="urn:microsoft.com/office/officeart/2005/8/layout/radial6"/>
    <dgm:cxn modelId="{C0F695F6-0D18-463E-B538-396193991EE3}" srcId="{890C8052-183D-49B0-8993-94B78AB54CD9}" destId="{DF24E987-AD5C-4E64-B2D0-442FBA7B28D9}" srcOrd="3" destOrd="0" parTransId="{136F0E96-CC38-49E0-BE31-1E58111DD6E8}" sibTransId="{C7A9B926-EF00-4D04-BC35-B82E0E7A2754}"/>
    <dgm:cxn modelId="{E4D2970D-4E12-4DC5-9D9E-E716C507F931}" type="presOf" srcId="{DF24E987-AD5C-4E64-B2D0-442FBA7B28D9}" destId="{C8F918C8-176B-4FE8-924E-460B79A99252}" srcOrd="0" destOrd="0" presId="urn:microsoft.com/office/officeart/2005/8/layout/radial6"/>
    <dgm:cxn modelId="{07F12FB2-4F97-482D-BFA6-24A2638DD8CE}" srcId="{890C8052-183D-49B0-8993-94B78AB54CD9}" destId="{8C169580-B9DA-44D9-A702-D988A53A8D0B}" srcOrd="1" destOrd="0" parTransId="{DDAF4EF9-902C-461A-8153-B22A12B34C01}" sibTransId="{FDD0059E-B89F-4C6D-80DE-4F9EEA87914F}"/>
    <dgm:cxn modelId="{1D1B73D4-4E73-4991-B4EE-E17784EBF6B1}" type="presOf" srcId="{A55D71CC-563A-4311-A318-A8C5BAC65F35}" destId="{012DBB68-B34B-4B24-A52C-B91F4585C348}" srcOrd="0" destOrd="0" presId="urn:microsoft.com/office/officeart/2005/8/layout/radial6"/>
    <dgm:cxn modelId="{D8741E7A-CA5D-41FF-A106-A11035267C0C}" type="presOf" srcId="{FDD0059E-B89F-4C6D-80DE-4F9EEA87914F}" destId="{7F4E9563-AE73-4D41-8A6F-FA557AFBAE1E}" srcOrd="0" destOrd="0" presId="urn:microsoft.com/office/officeart/2005/8/layout/radial6"/>
    <dgm:cxn modelId="{C06B89D8-0205-463E-8879-7504973F9DE9}" type="presOf" srcId="{8C169580-B9DA-44D9-A702-D988A53A8D0B}" destId="{81903D38-1B4D-4908-BB33-968B1609D783}" srcOrd="0" destOrd="0" presId="urn:microsoft.com/office/officeart/2005/8/layout/radial6"/>
    <dgm:cxn modelId="{FA4E2051-2CD9-45FC-A526-574DE29EE984}" srcId="{890C8052-183D-49B0-8993-94B78AB54CD9}" destId="{164FBDB0-2C49-42B0-A876-54A0CC6181C0}" srcOrd="4" destOrd="0" parTransId="{96D1382A-6086-442F-8841-BAA85CF796DD}" sibTransId="{199B8FFB-1941-448D-AE0D-3182AB47777A}"/>
    <dgm:cxn modelId="{AB873A92-B00D-4261-B61D-5804C4427305}" type="presOf" srcId="{9B348ECB-7EE4-48E5-83EC-FF50516E7E28}" destId="{A24F1229-CC85-4E51-9C4C-6DBBB11060B6}" srcOrd="0" destOrd="0" presId="urn:microsoft.com/office/officeart/2005/8/layout/radial6"/>
    <dgm:cxn modelId="{2230E021-1E58-4CF0-9FE0-312103292E4F}" type="presOf" srcId="{F49C58A7-FCA0-4A6D-BF0C-35C02C2CE88A}" destId="{EA9F197D-5860-4BE9-8FB2-C47857AFE256}" srcOrd="0" destOrd="0" presId="urn:microsoft.com/office/officeart/2005/8/layout/radial6"/>
    <dgm:cxn modelId="{F906522B-625B-4985-B55E-13F70F840B49}" type="presOf" srcId="{C7A9B926-EF00-4D04-BC35-B82E0E7A2754}" destId="{8DE42EAD-CCF5-4DAD-A01B-F194088F1FC8}" srcOrd="0" destOrd="0" presId="urn:microsoft.com/office/officeart/2005/8/layout/radial6"/>
    <dgm:cxn modelId="{BFA37E2C-7BA4-4B9A-842F-1F86C90594B1}" type="presOf" srcId="{DDE6DD5C-4968-4150-807E-30B4F45B99CC}" destId="{E032C518-6CC0-4C5A-A252-B7F3C3AEDDC6}" srcOrd="0" destOrd="0" presId="urn:microsoft.com/office/officeart/2005/8/layout/radial6"/>
    <dgm:cxn modelId="{88DDC333-23DF-481C-86DD-034F57A3029A}" srcId="{890C8052-183D-49B0-8993-94B78AB54CD9}" destId="{C01BA76A-85BC-43C9-9AA5-4D71E6452849}" srcOrd="2" destOrd="0" parTransId="{BC4AEFCC-919D-443D-A4CF-C321D9D6CE91}" sibTransId="{DDE6DD5C-4968-4150-807E-30B4F45B99CC}"/>
    <dgm:cxn modelId="{9031164D-052F-4B94-9A50-AFBCD75B4F50}" type="presOf" srcId="{199B8FFB-1941-448D-AE0D-3182AB47777A}" destId="{1F1BA0AA-E7CC-4677-8C3B-0ACD52AC42AB}" srcOrd="0" destOrd="0" presId="urn:microsoft.com/office/officeart/2005/8/layout/radial6"/>
    <dgm:cxn modelId="{3DFDDE54-2119-4C45-8AAF-6D619688BFA9}" type="presParOf" srcId="{A24F1229-CC85-4E51-9C4C-6DBBB11060B6}" destId="{CC811245-797D-4331-B4A5-445C4CCD8787}" srcOrd="0" destOrd="0" presId="urn:microsoft.com/office/officeart/2005/8/layout/radial6"/>
    <dgm:cxn modelId="{6A357CA8-7005-488D-B232-43B00FC54544}" type="presParOf" srcId="{A24F1229-CC85-4E51-9C4C-6DBBB11060B6}" destId="{EA9F197D-5860-4BE9-8FB2-C47857AFE256}" srcOrd="1" destOrd="0" presId="urn:microsoft.com/office/officeart/2005/8/layout/radial6"/>
    <dgm:cxn modelId="{A294C76E-E1A6-4E4B-BCAC-350B78EB7D0C}" type="presParOf" srcId="{A24F1229-CC85-4E51-9C4C-6DBBB11060B6}" destId="{53FB2B1E-39F5-4F54-9C94-7E95C64203E6}" srcOrd="2" destOrd="0" presId="urn:microsoft.com/office/officeart/2005/8/layout/radial6"/>
    <dgm:cxn modelId="{E895B20D-5173-43AE-8E8E-69884D30EDFA}" type="presParOf" srcId="{A24F1229-CC85-4E51-9C4C-6DBBB11060B6}" destId="{012DBB68-B34B-4B24-A52C-B91F4585C348}" srcOrd="3" destOrd="0" presId="urn:microsoft.com/office/officeart/2005/8/layout/radial6"/>
    <dgm:cxn modelId="{0EB743A7-3AE9-4606-8AAF-0F6680AE6411}" type="presParOf" srcId="{A24F1229-CC85-4E51-9C4C-6DBBB11060B6}" destId="{81903D38-1B4D-4908-BB33-968B1609D783}" srcOrd="4" destOrd="0" presId="urn:microsoft.com/office/officeart/2005/8/layout/radial6"/>
    <dgm:cxn modelId="{D3F4A3AA-0051-47A7-85E5-657980C6C4C0}" type="presParOf" srcId="{A24F1229-CC85-4E51-9C4C-6DBBB11060B6}" destId="{80A3B94B-0AF0-4386-B605-F89EDB612437}" srcOrd="5" destOrd="0" presId="urn:microsoft.com/office/officeart/2005/8/layout/radial6"/>
    <dgm:cxn modelId="{4B9CC511-769A-4010-BDAE-95874C63E914}" type="presParOf" srcId="{A24F1229-CC85-4E51-9C4C-6DBBB11060B6}" destId="{7F4E9563-AE73-4D41-8A6F-FA557AFBAE1E}" srcOrd="6" destOrd="0" presId="urn:microsoft.com/office/officeart/2005/8/layout/radial6"/>
    <dgm:cxn modelId="{744AF946-B6E8-4C82-B89C-88A5CB77D455}" type="presParOf" srcId="{A24F1229-CC85-4E51-9C4C-6DBBB11060B6}" destId="{301E691E-461D-4B79-B8EB-FE1BD98132EA}" srcOrd="7" destOrd="0" presId="urn:microsoft.com/office/officeart/2005/8/layout/radial6"/>
    <dgm:cxn modelId="{C513EAA6-73B8-4345-8576-7130C1A437AC}" type="presParOf" srcId="{A24F1229-CC85-4E51-9C4C-6DBBB11060B6}" destId="{38551915-8A47-4930-A0E9-7F6A08FE2D23}" srcOrd="8" destOrd="0" presId="urn:microsoft.com/office/officeart/2005/8/layout/radial6"/>
    <dgm:cxn modelId="{95B6AC99-39BD-4BAB-B0DF-C775AD843047}" type="presParOf" srcId="{A24F1229-CC85-4E51-9C4C-6DBBB11060B6}" destId="{E032C518-6CC0-4C5A-A252-B7F3C3AEDDC6}" srcOrd="9" destOrd="0" presId="urn:microsoft.com/office/officeart/2005/8/layout/radial6"/>
    <dgm:cxn modelId="{81DB25AC-E603-44E1-92C7-C3BF9BA9AD58}" type="presParOf" srcId="{A24F1229-CC85-4E51-9C4C-6DBBB11060B6}" destId="{C8F918C8-176B-4FE8-924E-460B79A99252}" srcOrd="10" destOrd="0" presId="urn:microsoft.com/office/officeart/2005/8/layout/radial6"/>
    <dgm:cxn modelId="{B8526AE5-4182-480E-9864-5C37CD6A3183}" type="presParOf" srcId="{A24F1229-CC85-4E51-9C4C-6DBBB11060B6}" destId="{9CCE953D-32A5-4F6D-B14D-CD6858B41F2B}" srcOrd="11" destOrd="0" presId="urn:microsoft.com/office/officeart/2005/8/layout/radial6"/>
    <dgm:cxn modelId="{39CF5185-C866-4FA0-A4C7-984A4CBE37F0}" type="presParOf" srcId="{A24F1229-CC85-4E51-9C4C-6DBBB11060B6}" destId="{8DE42EAD-CCF5-4DAD-A01B-F194088F1FC8}" srcOrd="12" destOrd="0" presId="urn:microsoft.com/office/officeart/2005/8/layout/radial6"/>
    <dgm:cxn modelId="{03C6ECB9-691A-41C7-9A6A-2D7C21FCD65D}" type="presParOf" srcId="{A24F1229-CC85-4E51-9C4C-6DBBB11060B6}" destId="{C36A78F7-600E-4E47-A453-824F67B1895B}" srcOrd="13" destOrd="0" presId="urn:microsoft.com/office/officeart/2005/8/layout/radial6"/>
    <dgm:cxn modelId="{53063870-A229-439B-9EBE-3A1C9181D625}" type="presParOf" srcId="{A24F1229-CC85-4E51-9C4C-6DBBB11060B6}" destId="{88A3F7E8-E315-4296-ABA0-03630607E3AE}" srcOrd="14" destOrd="0" presId="urn:microsoft.com/office/officeart/2005/8/layout/radial6"/>
    <dgm:cxn modelId="{B18C615B-CF68-43C4-99FB-67F4D6BD035C}" type="presParOf" srcId="{A24F1229-CC85-4E51-9C4C-6DBBB11060B6}" destId="{1F1BA0AA-E7CC-4677-8C3B-0ACD52AC42AB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AE9ABF6-6882-4A0F-9969-F7B099D1D9A7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6D83B8-951A-4E50-9CEE-20A33B9D113A}">
      <dgm:prSet phldrT="[Текст]" custT="1"/>
      <dgm:spPr>
        <a:solidFill>
          <a:schemeClr val="accent3"/>
        </a:solidFill>
      </dgm:spPr>
      <dgm:t>
        <a:bodyPr/>
        <a:lstStyle/>
        <a:p>
          <a:pPr algn="ctr"/>
          <a:r>
            <a:rPr lang="ru-RU" sz="16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Пользователи СИО МГС</a:t>
          </a:r>
        </a:p>
      </dgm:t>
    </dgm:pt>
    <dgm:pt modelId="{685EA5A3-9E8C-4275-9C54-8ECE4BA9A3D6}" type="parTrans" cxnId="{BAEBD5CE-F48D-4549-B704-2FE529D5E572}">
      <dgm:prSet/>
      <dgm:spPr/>
      <dgm:t>
        <a:bodyPr/>
        <a:lstStyle/>
        <a:p>
          <a:endParaRPr lang="ru-RU"/>
        </a:p>
      </dgm:t>
    </dgm:pt>
    <dgm:pt modelId="{83A100A7-C584-4EAC-9210-DF653BDD8146}" type="sibTrans" cxnId="{BAEBD5CE-F48D-4549-B704-2FE529D5E572}">
      <dgm:prSet/>
      <dgm:spPr>
        <a:solidFill>
          <a:srgbClr val="008080"/>
        </a:solidFill>
      </dgm:spPr>
      <dgm:t>
        <a:bodyPr/>
        <a:lstStyle/>
        <a:p>
          <a:endParaRPr lang="ru-RU"/>
        </a:p>
      </dgm:t>
    </dgm:pt>
    <dgm:pt modelId="{CE867936-AA86-4B99-B5DF-6715D9607AFA}">
      <dgm:prSet phldrT="[Текст]"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4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DA4A7838-84F7-47A4-9600-066E8237C935}" type="parTrans" cxnId="{0D1845CF-98CD-45BC-BAC2-37DCB38754BD}">
      <dgm:prSet/>
      <dgm:spPr/>
      <dgm:t>
        <a:bodyPr/>
        <a:lstStyle/>
        <a:p>
          <a:endParaRPr lang="ru-RU"/>
        </a:p>
      </dgm:t>
    </dgm:pt>
    <dgm:pt modelId="{CA154898-507B-405C-AB85-2CCB7E87434A}" type="sibTrans" cxnId="{0D1845CF-98CD-45BC-BAC2-37DCB38754BD}">
      <dgm:prSet/>
      <dgm:spPr/>
      <dgm:t>
        <a:bodyPr/>
        <a:lstStyle/>
        <a:p>
          <a:endParaRPr lang="ru-RU"/>
        </a:p>
      </dgm:t>
    </dgm:pt>
    <dgm:pt modelId="{2FCCC073-6C4F-40C6-9A9C-659EC91CB7D1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Создание  СИО МГС обеспечит</a:t>
          </a:r>
          <a:endParaRPr lang="ru-RU" sz="16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8D4C50A-E793-4615-9EAB-9BE6A53AACA8}" type="parTrans" cxnId="{E250521E-4E8F-41E9-87D8-5ABA49694D53}">
      <dgm:prSet/>
      <dgm:spPr/>
      <dgm:t>
        <a:bodyPr/>
        <a:lstStyle/>
        <a:p>
          <a:endParaRPr lang="ru-RU"/>
        </a:p>
      </dgm:t>
    </dgm:pt>
    <dgm:pt modelId="{71462C3E-8FA2-43D1-868B-6F1CE1421DD4}" type="sibTrans" cxnId="{E250521E-4E8F-41E9-87D8-5ABA49694D53}">
      <dgm:prSet/>
      <dgm:spPr>
        <a:solidFill>
          <a:srgbClr val="7030A0"/>
        </a:solidFill>
      </dgm:spPr>
      <dgm:t>
        <a:bodyPr/>
        <a:lstStyle/>
        <a:p>
          <a:endParaRPr lang="ru-RU"/>
        </a:p>
      </dgm:t>
    </dgm:pt>
    <dgm:pt modelId="{31AF4F7E-8019-41B6-8BD5-3A7E61C3479C}">
      <dgm:prSet phldrT="[Текст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400" dirty="0">
            <a:solidFill>
              <a:schemeClr val="tx2"/>
            </a:solidFill>
          </a:endParaRPr>
        </a:p>
      </dgm:t>
    </dgm:pt>
    <dgm:pt modelId="{49D3DA6D-C724-4F6B-8E63-707E61583E19}" type="parTrans" cxnId="{75F6E19B-FA38-4BD7-9E1D-54CDFC580CD5}">
      <dgm:prSet/>
      <dgm:spPr/>
      <dgm:t>
        <a:bodyPr/>
        <a:lstStyle/>
        <a:p>
          <a:endParaRPr lang="ru-RU"/>
        </a:p>
      </dgm:t>
    </dgm:pt>
    <dgm:pt modelId="{E3CD5132-B2DD-44FC-8804-06E8DF34DCF1}" type="sibTrans" cxnId="{75F6E19B-FA38-4BD7-9E1D-54CDFC580CD5}">
      <dgm:prSet/>
      <dgm:spPr/>
      <dgm:t>
        <a:bodyPr/>
        <a:lstStyle/>
        <a:p>
          <a:endParaRPr lang="ru-RU"/>
        </a:p>
      </dgm:t>
    </dgm:pt>
    <dgm:pt modelId="{2EC669B3-18EA-46D1-A4D2-96A778A64CAF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Доступность информации по направлениям:</a:t>
          </a:r>
          <a:endParaRPr lang="ru-RU" sz="1400" dirty="0">
            <a:solidFill>
              <a:schemeClr val="tx2"/>
            </a:solidFill>
          </a:endParaRPr>
        </a:p>
      </dgm:t>
    </dgm:pt>
    <dgm:pt modelId="{37111857-6121-480F-AD15-67CADFECC971}" type="parTrans" cxnId="{0CFC405C-5E4D-4307-8840-EEF22B8389FB}">
      <dgm:prSet/>
      <dgm:spPr/>
      <dgm:t>
        <a:bodyPr/>
        <a:lstStyle/>
        <a:p>
          <a:endParaRPr lang="ru-RU"/>
        </a:p>
      </dgm:t>
    </dgm:pt>
    <dgm:pt modelId="{C82B2976-3B59-46A9-977B-3897D5E9B64D}" type="sibTrans" cxnId="{0CFC405C-5E4D-4307-8840-EEF22B8389FB}">
      <dgm:prSet/>
      <dgm:spPr/>
      <dgm:t>
        <a:bodyPr/>
        <a:lstStyle/>
        <a:p>
          <a:endParaRPr lang="ru-RU"/>
        </a:p>
      </dgm:t>
    </dgm:pt>
    <dgm:pt modelId="{F498F687-C32B-4157-BF78-D59E62242122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Стандартизации, </a:t>
          </a:r>
          <a:endParaRPr lang="ru-RU" sz="1400" dirty="0">
            <a:solidFill>
              <a:schemeClr val="tx2"/>
            </a:solidFill>
          </a:endParaRPr>
        </a:p>
      </dgm:t>
    </dgm:pt>
    <dgm:pt modelId="{C38C3BC6-40EF-4065-823A-35EBD768AA39}" type="parTrans" cxnId="{DEDAF99A-6BFA-47E5-BC5A-9EA3A301C421}">
      <dgm:prSet/>
      <dgm:spPr/>
      <dgm:t>
        <a:bodyPr/>
        <a:lstStyle/>
        <a:p>
          <a:endParaRPr lang="ru-RU"/>
        </a:p>
      </dgm:t>
    </dgm:pt>
    <dgm:pt modelId="{69DB3D46-FCA3-4AAF-A0E3-14614B7675D2}" type="sibTrans" cxnId="{DEDAF99A-6BFA-47E5-BC5A-9EA3A301C421}">
      <dgm:prSet/>
      <dgm:spPr/>
      <dgm:t>
        <a:bodyPr/>
        <a:lstStyle/>
        <a:p>
          <a:endParaRPr lang="ru-RU"/>
        </a:p>
      </dgm:t>
    </dgm:pt>
    <dgm:pt modelId="{7BE502F2-04F5-42F1-9B31-0FBA5E48FFAA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Метрологии,</a:t>
          </a:r>
        </a:p>
      </dgm:t>
    </dgm:pt>
    <dgm:pt modelId="{BD310282-0B51-420B-A0A5-FCCB9EB4ACCB}" type="parTrans" cxnId="{783184FE-D1A6-4CED-90AB-F1A4BF444F7A}">
      <dgm:prSet/>
      <dgm:spPr/>
      <dgm:t>
        <a:bodyPr/>
        <a:lstStyle/>
        <a:p>
          <a:endParaRPr lang="ru-RU"/>
        </a:p>
      </dgm:t>
    </dgm:pt>
    <dgm:pt modelId="{CC55012E-BFB9-48BD-85F8-2A30C2BD8D8D}" type="sibTrans" cxnId="{783184FE-D1A6-4CED-90AB-F1A4BF444F7A}">
      <dgm:prSet/>
      <dgm:spPr/>
      <dgm:t>
        <a:bodyPr/>
        <a:lstStyle/>
        <a:p>
          <a:endParaRPr lang="ru-RU"/>
        </a:p>
      </dgm:t>
    </dgm:pt>
    <dgm:pt modelId="{9FE0713D-AF4B-46EF-9883-DAFDDEE600F1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Сертификации</a:t>
          </a:r>
        </a:p>
      </dgm:t>
    </dgm:pt>
    <dgm:pt modelId="{C468D2D4-CD73-4189-A40F-8C87F901A387}" type="parTrans" cxnId="{66F833E7-0CFD-464A-B7BD-EBCF3808433A}">
      <dgm:prSet/>
      <dgm:spPr/>
      <dgm:t>
        <a:bodyPr/>
        <a:lstStyle/>
        <a:p>
          <a:endParaRPr lang="ru-RU"/>
        </a:p>
      </dgm:t>
    </dgm:pt>
    <dgm:pt modelId="{70098E3A-159B-4D75-AF39-20F0A7E7E5D3}" type="sibTrans" cxnId="{66F833E7-0CFD-464A-B7BD-EBCF3808433A}">
      <dgm:prSet/>
      <dgm:spPr/>
      <dgm:t>
        <a:bodyPr/>
        <a:lstStyle/>
        <a:p>
          <a:endParaRPr lang="ru-RU"/>
        </a:p>
      </dgm:t>
    </dgm:pt>
    <dgm:pt modelId="{DA9A279D-517A-4F18-9251-F5FEEF1B593C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Аккредитации</a:t>
          </a:r>
        </a:p>
      </dgm:t>
    </dgm:pt>
    <dgm:pt modelId="{645E2244-06D1-4C8B-9EED-720434DA1B4A}" type="parTrans" cxnId="{F6FA8B77-8633-42E2-9FFB-535CC72E2B17}">
      <dgm:prSet/>
      <dgm:spPr/>
      <dgm:t>
        <a:bodyPr/>
        <a:lstStyle/>
        <a:p>
          <a:endParaRPr lang="ru-RU"/>
        </a:p>
      </dgm:t>
    </dgm:pt>
    <dgm:pt modelId="{61C18EE9-87E6-48A6-B567-C58410EE1A12}" type="sibTrans" cxnId="{F6FA8B77-8633-42E2-9FFB-535CC72E2B17}">
      <dgm:prSet/>
      <dgm:spPr/>
      <dgm:t>
        <a:bodyPr/>
        <a:lstStyle/>
        <a:p>
          <a:endParaRPr lang="ru-RU"/>
        </a:p>
      </dgm:t>
    </dgm:pt>
    <dgm:pt modelId="{BA8B6D1B-249D-48AE-99F8-292DC9BF61BF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Государственный контроль (надзор)</a:t>
          </a:r>
        </a:p>
      </dgm:t>
    </dgm:pt>
    <dgm:pt modelId="{D12D73FA-DF6C-494E-A06C-DF12BFEE506A}" type="parTrans" cxnId="{989C69F6-6E99-41B0-BD61-AF0EFADDFC35}">
      <dgm:prSet/>
      <dgm:spPr/>
      <dgm:t>
        <a:bodyPr/>
        <a:lstStyle/>
        <a:p>
          <a:endParaRPr lang="ru-RU"/>
        </a:p>
      </dgm:t>
    </dgm:pt>
    <dgm:pt modelId="{EBBC3404-B77A-4149-84C1-9CFB00D36ABC}" type="sibTrans" cxnId="{989C69F6-6E99-41B0-BD61-AF0EFADDFC35}">
      <dgm:prSet/>
      <dgm:spPr/>
      <dgm:t>
        <a:bodyPr/>
        <a:lstStyle/>
        <a:p>
          <a:endParaRPr lang="ru-RU"/>
        </a:p>
      </dgm:t>
    </dgm:pt>
    <dgm:pt modelId="{8F3B8898-E068-48E5-8F2E-DB44763C67B4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4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4F6C48-47B0-4458-B84D-568D5F129F30}" type="parTrans" cxnId="{27A73F60-50E8-410D-870E-8EB28B73D96D}">
      <dgm:prSet/>
      <dgm:spPr/>
      <dgm:t>
        <a:bodyPr/>
        <a:lstStyle/>
        <a:p>
          <a:endParaRPr lang="ru-RU"/>
        </a:p>
      </dgm:t>
    </dgm:pt>
    <dgm:pt modelId="{C9A8ACD6-6866-4D26-B032-24F69D60B941}" type="sibTrans" cxnId="{27A73F60-50E8-410D-870E-8EB28B73D96D}">
      <dgm:prSet/>
      <dgm:spPr/>
      <dgm:t>
        <a:bodyPr/>
        <a:lstStyle/>
        <a:p>
          <a:endParaRPr lang="ru-RU"/>
        </a:p>
      </dgm:t>
    </dgm:pt>
    <dgm:pt modelId="{7AE5B94A-773B-4735-A9A3-5F63186836E6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Совершенствование информационного обеспечения деятельности МГС</a:t>
          </a:r>
        </a:p>
      </dgm:t>
    </dgm:pt>
    <dgm:pt modelId="{4B7BF176-232A-44EA-901A-86E19864688F}" type="parTrans" cxnId="{7E6E531F-A996-41D0-9957-4DF50FC25A88}">
      <dgm:prSet/>
      <dgm:spPr/>
      <dgm:t>
        <a:bodyPr/>
        <a:lstStyle/>
        <a:p>
          <a:endParaRPr lang="ru-RU"/>
        </a:p>
      </dgm:t>
    </dgm:pt>
    <dgm:pt modelId="{26652E2E-4882-4716-A1B1-FC2FC1650817}" type="sibTrans" cxnId="{7E6E531F-A996-41D0-9957-4DF50FC25A88}">
      <dgm:prSet/>
      <dgm:spPr/>
      <dgm:t>
        <a:bodyPr/>
        <a:lstStyle/>
        <a:p>
          <a:endParaRPr lang="ru-RU"/>
        </a:p>
      </dgm:t>
    </dgm:pt>
    <dgm:pt modelId="{1E06DC55-081F-409F-8F83-631501427FB7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4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11D7853D-8882-4064-8846-FF25514FA325}" type="parTrans" cxnId="{394728A8-01BF-45B5-9876-9ED48AB733CF}">
      <dgm:prSet/>
      <dgm:spPr/>
      <dgm:t>
        <a:bodyPr/>
        <a:lstStyle/>
        <a:p>
          <a:endParaRPr lang="ru-RU"/>
        </a:p>
      </dgm:t>
    </dgm:pt>
    <dgm:pt modelId="{4A644F59-8C65-4325-BFB6-34A4FCB7735C}" type="sibTrans" cxnId="{394728A8-01BF-45B5-9876-9ED48AB733CF}">
      <dgm:prSet/>
      <dgm:spPr/>
      <dgm:t>
        <a:bodyPr/>
        <a:lstStyle/>
        <a:p>
          <a:endParaRPr lang="ru-RU"/>
        </a:p>
      </dgm:t>
    </dgm:pt>
    <dgm:pt modelId="{528D94F8-183F-4C37-880A-6F03F04FEB6E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Применение новых технологий и форматов с учетом опыта международных организаций</a:t>
          </a:r>
        </a:p>
      </dgm:t>
    </dgm:pt>
    <dgm:pt modelId="{D570578D-CDBD-4633-9300-501ECF7D41EE}" type="parTrans" cxnId="{3BADFA3A-ECAF-4145-8591-504FBFF313D1}">
      <dgm:prSet/>
      <dgm:spPr/>
      <dgm:t>
        <a:bodyPr/>
        <a:lstStyle/>
        <a:p>
          <a:endParaRPr lang="ru-RU"/>
        </a:p>
      </dgm:t>
    </dgm:pt>
    <dgm:pt modelId="{B89EF14B-45AE-4858-B1FA-EAC554540A94}" type="sibTrans" cxnId="{3BADFA3A-ECAF-4145-8591-504FBFF313D1}">
      <dgm:prSet/>
      <dgm:spPr/>
      <dgm:t>
        <a:bodyPr/>
        <a:lstStyle/>
        <a:p>
          <a:endParaRPr lang="ru-RU"/>
        </a:p>
      </dgm:t>
    </dgm:pt>
    <dgm:pt modelId="{22A6BDC0-325D-4260-B592-9F7A46C4D480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4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4223F8-467B-46FF-8EF7-A3D48BC17268}" type="parTrans" cxnId="{F59CF838-D423-49EC-B6E3-FEF0A0D4F9C9}">
      <dgm:prSet/>
      <dgm:spPr/>
      <dgm:t>
        <a:bodyPr/>
        <a:lstStyle/>
        <a:p>
          <a:endParaRPr lang="ru-RU"/>
        </a:p>
      </dgm:t>
    </dgm:pt>
    <dgm:pt modelId="{CDC58EFE-B061-4A5E-BCE9-0DD0B3E75C1E}" type="sibTrans" cxnId="{F59CF838-D423-49EC-B6E3-FEF0A0D4F9C9}">
      <dgm:prSet/>
      <dgm:spPr/>
      <dgm:t>
        <a:bodyPr/>
        <a:lstStyle/>
        <a:p>
          <a:endParaRPr lang="ru-RU"/>
        </a:p>
      </dgm:t>
    </dgm:pt>
    <dgm:pt modelId="{64CE42AA-3CA3-4F77-88C4-2AC467E78E46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Автоматизация бизнес -процессов и внедрение новых информационных систем, сервисов и программных средств в деятельность МГС</a:t>
          </a:r>
          <a:endParaRPr lang="ru-RU" sz="1400" dirty="0">
            <a:solidFill>
              <a:schemeClr val="tx2"/>
            </a:solidFill>
          </a:endParaRPr>
        </a:p>
      </dgm:t>
    </dgm:pt>
    <dgm:pt modelId="{5CF2E183-B2C4-440E-B130-3DF5D23E838B}" type="parTrans" cxnId="{6A90307C-118F-4DF0-9F84-6C3445953754}">
      <dgm:prSet/>
      <dgm:spPr/>
      <dgm:t>
        <a:bodyPr/>
        <a:lstStyle/>
        <a:p>
          <a:endParaRPr lang="ru-RU"/>
        </a:p>
      </dgm:t>
    </dgm:pt>
    <dgm:pt modelId="{DBB8B120-BB0A-4DB2-9391-CBD8685410A5}" type="sibTrans" cxnId="{6A90307C-118F-4DF0-9F84-6C3445953754}">
      <dgm:prSet/>
      <dgm:spPr/>
      <dgm:t>
        <a:bodyPr/>
        <a:lstStyle/>
        <a:p>
          <a:endParaRPr lang="ru-RU"/>
        </a:p>
      </dgm:t>
    </dgm:pt>
    <dgm:pt modelId="{2AE07C83-9BB7-4FD7-A52A-AEBB59A4E163}">
      <dgm:prSet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Национальные органы по стандартизации государства-участника СНГ членов МГС</a:t>
          </a:r>
          <a:endParaRPr lang="ru-RU" sz="14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4AB9C48A-7BAC-4537-81CC-AF0863BF6252}" type="parTrans" cxnId="{7FDA3C75-8944-4713-838F-1AE47E5143B0}">
      <dgm:prSet/>
      <dgm:spPr/>
      <dgm:t>
        <a:bodyPr/>
        <a:lstStyle/>
        <a:p>
          <a:endParaRPr lang="ru-RU"/>
        </a:p>
      </dgm:t>
    </dgm:pt>
    <dgm:pt modelId="{B900056E-D34E-4591-AE2B-C526C126E054}" type="sibTrans" cxnId="{7FDA3C75-8944-4713-838F-1AE47E5143B0}">
      <dgm:prSet/>
      <dgm:spPr/>
      <dgm:t>
        <a:bodyPr/>
        <a:lstStyle/>
        <a:p>
          <a:endParaRPr lang="ru-RU"/>
        </a:p>
      </dgm:t>
    </dgm:pt>
    <dgm:pt modelId="{B2A9950C-FBDF-4342-B829-F1730DE8C615}">
      <dgm:prSet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4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FA12C885-A072-4307-867A-70F65FC185A2}" type="parTrans" cxnId="{ECBD882A-2D1F-417E-A656-D670DDBE92BA}">
      <dgm:prSet/>
      <dgm:spPr/>
      <dgm:t>
        <a:bodyPr/>
        <a:lstStyle/>
        <a:p>
          <a:endParaRPr lang="ru-RU"/>
        </a:p>
      </dgm:t>
    </dgm:pt>
    <dgm:pt modelId="{0DA8D6FE-44EC-4258-8A25-17962891DEDA}" type="sibTrans" cxnId="{ECBD882A-2D1F-417E-A656-D670DDBE92BA}">
      <dgm:prSet/>
      <dgm:spPr/>
      <dgm:t>
        <a:bodyPr/>
        <a:lstStyle/>
        <a:p>
          <a:endParaRPr lang="ru-RU"/>
        </a:p>
      </dgm:t>
    </dgm:pt>
    <dgm:pt modelId="{7BF25DC5-6E59-43F3-A8A5-AB77C68FA30A}">
      <dgm:prSet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Межгосударственные технические комитеты</a:t>
          </a:r>
          <a:r>
            <a:rPr lang="en-US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по стандартизации</a:t>
          </a:r>
        </a:p>
      </dgm:t>
    </dgm:pt>
    <dgm:pt modelId="{AC25C405-320D-4A7D-A4A8-06026A7049BE}" type="parTrans" cxnId="{2D869778-F808-4548-8A1C-0E25BBF2B7C5}">
      <dgm:prSet/>
      <dgm:spPr/>
      <dgm:t>
        <a:bodyPr/>
        <a:lstStyle/>
        <a:p>
          <a:endParaRPr lang="ru-RU"/>
        </a:p>
      </dgm:t>
    </dgm:pt>
    <dgm:pt modelId="{7E18805F-DB2F-4DEE-9BA7-FE76B461D3A2}" type="sibTrans" cxnId="{2D869778-F808-4548-8A1C-0E25BBF2B7C5}">
      <dgm:prSet/>
      <dgm:spPr/>
      <dgm:t>
        <a:bodyPr/>
        <a:lstStyle/>
        <a:p>
          <a:endParaRPr lang="ru-RU"/>
        </a:p>
      </dgm:t>
    </dgm:pt>
    <dgm:pt modelId="{2C117D1F-640D-4E68-87B2-7BE4D34E0964}">
      <dgm:prSet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4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8CEAFDA3-3615-4EA1-8C38-71795E7248C9}" type="parTrans" cxnId="{CBC02026-56E8-4338-AFD6-0EF4E85F3865}">
      <dgm:prSet/>
      <dgm:spPr/>
      <dgm:t>
        <a:bodyPr/>
        <a:lstStyle/>
        <a:p>
          <a:endParaRPr lang="ru-RU"/>
        </a:p>
      </dgm:t>
    </dgm:pt>
    <dgm:pt modelId="{6A66931F-6B1D-4B50-8E5E-73DEAE0C3D0A}" type="sibTrans" cxnId="{CBC02026-56E8-4338-AFD6-0EF4E85F3865}">
      <dgm:prSet/>
      <dgm:spPr/>
      <dgm:t>
        <a:bodyPr/>
        <a:lstStyle/>
        <a:p>
          <a:endParaRPr lang="ru-RU"/>
        </a:p>
      </dgm:t>
    </dgm:pt>
    <dgm:pt modelId="{6670633C-3040-4213-A1BD-0CAB02730ACA}">
      <dgm:prSet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Органы по подтверждению соответствия, испытательные лаборатории</a:t>
          </a:r>
        </a:p>
      </dgm:t>
    </dgm:pt>
    <dgm:pt modelId="{9D7A3C73-4F1F-4C7C-A064-E72C62E42C7A}" type="parTrans" cxnId="{22122278-DB63-4571-AA1D-CCE2C20C4050}">
      <dgm:prSet/>
      <dgm:spPr/>
      <dgm:t>
        <a:bodyPr/>
        <a:lstStyle/>
        <a:p>
          <a:endParaRPr lang="ru-RU"/>
        </a:p>
      </dgm:t>
    </dgm:pt>
    <dgm:pt modelId="{FA0A4F68-9178-4602-BBED-AD1573CD27ED}" type="sibTrans" cxnId="{22122278-DB63-4571-AA1D-CCE2C20C4050}">
      <dgm:prSet/>
      <dgm:spPr/>
      <dgm:t>
        <a:bodyPr/>
        <a:lstStyle/>
        <a:p>
          <a:endParaRPr lang="ru-RU"/>
        </a:p>
      </dgm:t>
    </dgm:pt>
    <dgm:pt modelId="{D3D3B5D6-65AD-4ED7-85CC-FF61A975C5A1}">
      <dgm:prSet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4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6FE183-55C0-40DD-9FEE-904EABCB518E}" type="parTrans" cxnId="{BBFEDEA9-02FB-4B71-832A-2DFEF5B54DC4}">
      <dgm:prSet/>
      <dgm:spPr/>
      <dgm:t>
        <a:bodyPr/>
        <a:lstStyle/>
        <a:p>
          <a:endParaRPr lang="ru-RU"/>
        </a:p>
      </dgm:t>
    </dgm:pt>
    <dgm:pt modelId="{F71589D8-97B5-4B7E-A9BE-215A855B313D}" type="sibTrans" cxnId="{BBFEDEA9-02FB-4B71-832A-2DFEF5B54DC4}">
      <dgm:prSet/>
      <dgm:spPr/>
      <dgm:t>
        <a:bodyPr/>
        <a:lstStyle/>
        <a:p>
          <a:endParaRPr lang="ru-RU"/>
        </a:p>
      </dgm:t>
    </dgm:pt>
    <dgm:pt modelId="{7F472E6C-3130-4F4B-ADFB-E74EFF3B6BF1}">
      <dgm:prSet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Государственные органы</a:t>
          </a:r>
        </a:p>
      </dgm:t>
    </dgm:pt>
    <dgm:pt modelId="{10B5994B-F3F4-4C7A-9EF8-0B1E2BEFA80F}" type="parTrans" cxnId="{3D8A9F09-1409-4E87-AF67-758B266B90E8}">
      <dgm:prSet/>
      <dgm:spPr/>
      <dgm:t>
        <a:bodyPr/>
        <a:lstStyle/>
        <a:p>
          <a:endParaRPr lang="ru-RU"/>
        </a:p>
      </dgm:t>
    </dgm:pt>
    <dgm:pt modelId="{88F18C39-4CD5-4B1C-A6B7-6EC3FE8D0F02}" type="sibTrans" cxnId="{3D8A9F09-1409-4E87-AF67-758B266B90E8}">
      <dgm:prSet/>
      <dgm:spPr/>
      <dgm:t>
        <a:bodyPr/>
        <a:lstStyle/>
        <a:p>
          <a:endParaRPr lang="ru-RU"/>
        </a:p>
      </dgm:t>
    </dgm:pt>
    <dgm:pt modelId="{96606DF2-03BB-490A-B8ED-C66E6B2665C9}">
      <dgm:prSet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Организации, производители, </a:t>
          </a:r>
        </a:p>
      </dgm:t>
    </dgm:pt>
    <dgm:pt modelId="{AB0663B6-4128-4476-B710-8047BF891424}" type="parTrans" cxnId="{8C2C48AD-A40C-47B6-AFBE-6CDFF593FC97}">
      <dgm:prSet/>
      <dgm:spPr/>
      <dgm:t>
        <a:bodyPr/>
        <a:lstStyle/>
        <a:p>
          <a:endParaRPr lang="ru-RU"/>
        </a:p>
      </dgm:t>
    </dgm:pt>
    <dgm:pt modelId="{661B004D-1F7B-47A4-8100-7F25EFA43490}" type="sibTrans" cxnId="{8C2C48AD-A40C-47B6-AFBE-6CDFF593FC97}">
      <dgm:prSet/>
      <dgm:spPr/>
      <dgm:t>
        <a:bodyPr/>
        <a:lstStyle/>
        <a:p>
          <a:endParaRPr lang="ru-RU"/>
        </a:p>
      </dgm:t>
    </dgm:pt>
    <dgm:pt modelId="{2C7A736A-B94D-4E47-B1D1-A559C8F7B641}">
      <dgm:prSet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4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017C7A8E-ACFE-4E20-8E93-B762269DE79D}" type="parTrans" cxnId="{9F049B81-F381-4B76-9F64-751CBF04FD22}">
      <dgm:prSet/>
      <dgm:spPr/>
      <dgm:t>
        <a:bodyPr/>
        <a:lstStyle/>
        <a:p>
          <a:endParaRPr lang="ru-RU"/>
        </a:p>
      </dgm:t>
    </dgm:pt>
    <dgm:pt modelId="{32810DBD-4FB1-4A5A-B753-3C74D784C563}" type="sibTrans" cxnId="{9F049B81-F381-4B76-9F64-751CBF04FD22}">
      <dgm:prSet/>
      <dgm:spPr/>
      <dgm:t>
        <a:bodyPr/>
        <a:lstStyle/>
        <a:p>
          <a:endParaRPr lang="ru-RU"/>
        </a:p>
      </dgm:t>
    </dgm:pt>
    <dgm:pt modelId="{163EA081-6F82-4AE1-84D6-E1B50FAB245C}">
      <dgm:prSet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Рядовые пользователи и потребители</a:t>
          </a:r>
        </a:p>
      </dgm:t>
    </dgm:pt>
    <dgm:pt modelId="{38F1929F-E0E6-430B-A029-6EB8647D66FA}" type="parTrans" cxnId="{1B96644A-3628-4BC8-A75A-ECFFC61C7330}">
      <dgm:prSet/>
      <dgm:spPr/>
      <dgm:t>
        <a:bodyPr/>
        <a:lstStyle/>
        <a:p>
          <a:endParaRPr lang="ru-RU"/>
        </a:p>
      </dgm:t>
    </dgm:pt>
    <dgm:pt modelId="{1B1D8213-F550-41C0-9FE6-C0F83A26BE7F}" type="sibTrans" cxnId="{1B96644A-3628-4BC8-A75A-ECFFC61C7330}">
      <dgm:prSet/>
      <dgm:spPr/>
      <dgm:t>
        <a:bodyPr/>
        <a:lstStyle/>
        <a:p>
          <a:endParaRPr lang="ru-RU"/>
        </a:p>
      </dgm:t>
    </dgm:pt>
    <dgm:pt modelId="{2D87ED19-BC8D-485C-944F-02AEE8A464C3}">
      <dgm:prSet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4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DE598A50-91F3-413A-9069-B2BAEBC2538C}" type="parTrans" cxnId="{00FE725D-A430-4FB4-9A53-3C55B2429797}">
      <dgm:prSet/>
      <dgm:spPr/>
      <dgm:t>
        <a:bodyPr/>
        <a:lstStyle/>
        <a:p>
          <a:endParaRPr lang="ru-RU"/>
        </a:p>
      </dgm:t>
    </dgm:pt>
    <dgm:pt modelId="{B6416ED6-6854-48B4-B187-5744AB2B86D8}" type="sibTrans" cxnId="{00FE725D-A430-4FB4-9A53-3C55B2429797}">
      <dgm:prSet/>
      <dgm:spPr/>
      <dgm:t>
        <a:bodyPr/>
        <a:lstStyle/>
        <a:p>
          <a:endParaRPr lang="ru-RU"/>
        </a:p>
      </dgm:t>
    </dgm:pt>
    <dgm:pt modelId="{17527978-D37F-4244-A321-52D74A67FD32}" type="pres">
      <dgm:prSet presAssocID="{FAE9ABF6-6882-4A0F-9969-F7B099D1D9A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B9BBDD-9987-4D91-A2EF-C859CF402680}" type="pres">
      <dgm:prSet presAssocID="{746D83B8-951A-4E50-9CEE-20A33B9D113A}" presName="composite" presStyleCnt="0"/>
      <dgm:spPr/>
    </dgm:pt>
    <dgm:pt modelId="{B3004BC2-6B06-4138-A93C-16F9DA859470}" type="pres">
      <dgm:prSet presAssocID="{746D83B8-951A-4E50-9CEE-20A33B9D113A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46D57E-A728-4B4A-875A-50594EB4D9E7}" type="pres">
      <dgm:prSet presAssocID="{746D83B8-951A-4E50-9CEE-20A33B9D113A}" presName="parSh" presStyleLbl="node1" presStyleIdx="0" presStyleCnt="2" custLinFactNeighborX="-1430" custLinFactNeighborY="-44122"/>
      <dgm:spPr/>
      <dgm:t>
        <a:bodyPr/>
        <a:lstStyle/>
        <a:p>
          <a:endParaRPr lang="ru-RU"/>
        </a:p>
      </dgm:t>
    </dgm:pt>
    <dgm:pt modelId="{8F3A209E-D233-4B04-8A91-5181FF8079A1}" type="pres">
      <dgm:prSet presAssocID="{746D83B8-951A-4E50-9CEE-20A33B9D113A}" presName="desTx" presStyleLbl="fgAcc1" presStyleIdx="0" presStyleCnt="2" custScaleX="1189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CC938-AB0E-448A-8B9B-7651667C687D}" type="pres">
      <dgm:prSet presAssocID="{83A100A7-C584-4EAC-9210-DF653BDD8146}" presName="sibTrans" presStyleLbl="sibTrans2D1" presStyleIdx="0" presStyleCnt="1" custScaleX="52144" custScaleY="69421" custLinFactNeighborX="30356" custLinFactNeighborY="13593"/>
      <dgm:spPr/>
      <dgm:t>
        <a:bodyPr/>
        <a:lstStyle/>
        <a:p>
          <a:endParaRPr lang="ru-RU"/>
        </a:p>
      </dgm:t>
    </dgm:pt>
    <dgm:pt modelId="{390D4477-FE06-4E5D-B5D9-B4EAD516C3A1}" type="pres">
      <dgm:prSet presAssocID="{83A100A7-C584-4EAC-9210-DF653BDD8146}" presName="connTx" presStyleLbl="sibTrans2D1" presStyleIdx="0" presStyleCnt="1"/>
      <dgm:spPr/>
      <dgm:t>
        <a:bodyPr/>
        <a:lstStyle/>
        <a:p>
          <a:endParaRPr lang="ru-RU"/>
        </a:p>
      </dgm:t>
    </dgm:pt>
    <dgm:pt modelId="{CF53AB21-56E9-4CC3-BBFE-B9432D39A033}" type="pres">
      <dgm:prSet presAssocID="{2FCCC073-6C4F-40C6-9A9C-659EC91CB7D1}" presName="composite" presStyleCnt="0"/>
      <dgm:spPr/>
    </dgm:pt>
    <dgm:pt modelId="{6F915E2B-757A-42F3-996F-68DE6103F693}" type="pres">
      <dgm:prSet presAssocID="{2FCCC073-6C4F-40C6-9A9C-659EC91CB7D1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466E6-F9FC-48A7-B185-23F3C9593F99}" type="pres">
      <dgm:prSet presAssocID="{2FCCC073-6C4F-40C6-9A9C-659EC91CB7D1}" presName="parSh" presStyleLbl="node1" presStyleIdx="1" presStyleCnt="2" custLinFactNeighborX="413" custLinFactNeighborY="-3171"/>
      <dgm:spPr/>
      <dgm:t>
        <a:bodyPr/>
        <a:lstStyle/>
        <a:p>
          <a:endParaRPr lang="ru-RU"/>
        </a:p>
      </dgm:t>
    </dgm:pt>
    <dgm:pt modelId="{287995B7-5E5A-47ED-8340-1313B8EC65E1}" type="pres">
      <dgm:prSet presAssocID="{2FCCC073-6C4F-40C6-9A9C-659EC91CB7D1}" presName="desTx" presStyleLbl="fgAcc1" presStyleIdx="1" presStyleCnt="2" custScaleX="1379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700965-3DA4-41E9-AEE9-F13D17B854F0}" type="presOf" srcId="{CE867936-AA86-4B99-B5DF-6715D9607AFA}" destId="{8F3A209E-D233-4B04-8A91-5181FF8079A1}" srcOrd="0" destOrd="0" presId="urn:microsoft.com/office/officeart/2005/8/layout/process3"/>
    <dgm:cxn modelId="{9F049B81-F381-4B76-9F64-751CBF04FD22}" srcId="{746D83B8-951A-4E50-9CEE-20A33B9D113A}" destId="{2C7A736A-B94D-4E47-B1D1-A559C8F7B641}" srcOrd="8" destOrd="0" parTransId="{017C7A8E-ACFE-4E20-8E93-B762269DE79D}" sibTransId="{32810DBD-4FB1-4A5A-B753-3C74D784C563}"/>
    <dgm:cxn modelId="{9FD3E40E-E907-4DB1-8313-D55B7EC811D0}" type="presOf" srcId="{2FCCC073-6C4F-40C6-9A9C-659EC91CB7D1}" destId="{C2F466E6-F9FC-48A7-B185-23F3C9593F99}" srcOrd="1" destOrd="0" presId="urn:microsoft.com/office/officeart/2005/8/layout/process3"/>
    <dgm:cxn modelId="{C8739DAF-F5BF-4EA0-AF86-07ECDE3D9119}" type="presOf" srcId="{1E06DC55-081F-409F-8F83-631501427FB7}" destId="{287995B7-5E5A-47ED-8340-1313B8EC65E1}" srcOrd="0" destOrd="9" presId="urn:microsoft.com/office/officeart/2005/8/layout/process3"/>
    <dgm:cxn modelId="{BBFEDEA9-02FB-4B71-832A-2DFEF5B54DC4}" srcId="{746D83B8-951A-4E50-9CEE-20A33B9D113A}" destId="{D3D3B5D6-65AD-4ED7-85CC-FF61A975C5A1}" srcOrd="6" destOrd="0" parTransId="{356FE183-55C0-40DD-9FEE-904EABCB518E}" sibTransId="{F71589D8-97B5-4B7E-A9BE-215A855B313D}"/>
    <dgm:cxn modelId="{ECBD882A-2D1F-417E-A656-D670DDBE92BA}" srcId="{746D83B8-951A-4E50-9CEE-20A33B9D113A}" destId="{B2A9950C-FBDF-4342-B829-F1730DE8C615}" srcOrd="2" destOrd="0" parTransId="{FA12C885-A072-4307-867A-70F65FC185A2}" sibTransId="{0DA8D6FE-44EC-4258-8A25-17962891DEDA}"/>
    <dgm:cxn modelId="{83D06FA8-0D42-47B6-AF64-E6FAE96EE09B}" type="presOf" srcId="{7BF25DC5-6E59-43F3-A8A5-AB77C68FA30A}" destId="{8F3A209E-D233-4B04-8A91-5181FF8079A1}" srcOrd="0" destOrd="3" presId="urn:microsoft.com/office/officeart/2005/8/layout/process3"/>
    <dgm:cxn modelId="{394728A8-01BF-45B5-9876-9ED48AB733CF}" srcId="{2FCCC073-6C4F-40C6-9A9C-659EC91CB7D1}" destId="{1E06DC55-081F-409F-8F83-631501427FB7}" srcOrd="9" destOrd="0" parTransId="{11D7853D-8882-4064-8846-FF25514FA325}" sibTransId="{4A644F59-8C65-4325-BFB6-34A4FCB7735C}"/>
    <dgm:cxn modelId="{9921E920-32E9-4CB1-BDC9-E9F2B80ABEBB}" type="presOf" srcId="{F498F687-C32B-4157-BF78-D59E62242122}" destId="{287995B7-5E5A-47ED-8340-1313B8EC65E1}" srcOrd="0" destOrd="2" presId="urn:microsoft.com/office/officeart/2005/8/layout/process3"/>
    <dgm:cxn modelId="{3D8A9F09-1409-4E87-AF67-758B266B90E8}" srcId="{746D83B8-951A-4E50-9CEE-20A33B9D113A}" destId="{7F472E6C-3130-4F4B-ADFB-E74EFF3B6BF1}" srcOrd="7" destOrd="0" parTransId="{10B5994B-F3F4-4C7A-9EF8-0B1E2BEFA80F}" sibTransId="{88F18C39-4CD5-4B1C-A6B7-6EC3FE8D0F02}"/>
    <dgm:cxn modelId="{4AD8032B-D791-4143-9248-89C73FA5A42D}" type="presOf" srcId="{83A100A7-C584-4EAC-9210-DF653BDD8146}" destId="{4ABCC938-AB0E-448A-8B9B-7651667C687D}" srcOrd="0" destOrd="0" presId="urn:microsoft.com/office/officeart/2005/8/layout/process3"/>
    <dgm:cxn modelId="{2D869778-F808-4548-8A1C-0E25BBF2B7C5}" srcId="{746D83B8-951A-4E50-9CEE-20A33B9D113A}" destId="{7BF25DC5-6E59-43F3-A8A5-AB77C68FA30A}" srcOrd="3" destOrd="0" parTransId="{AC25C405-320D-4A7D-A4A8-06026A7049BE}" sibTransId="{7E18805F-DB2F-4DEE-9BA7-FE76B461D3A2}"/>
    <dgm:cxn modelId="{C778B844-180C-45B7-BC62-0D16B8828337}" type="presOf" srcId="{DA9A279D-517A-4F18-9251-F5FEEF1B593C}" destId="{287995B7-5E5A-47ED-8340-1313B8EC65E1}" srcOrd="0" destOrd="5" presId="urn:microsoft.com/office/officeart/2005/8/layout/process3"/>
    <dgm:cxn modelId="{043C052A-BA2E-444D-BABB-F8AE3DC9A2DB}" type="presOf" srcId="{746D83B8-951A-4E50-9CEE-20A33B9D113A}" destId="{7346D57E-A728-4B4A-875A-50594EB4D9E7}" srcOrd="1" destOrd="0" presId="urn:microsoft.com/office/officeart/2005/8/layout/process3"/>
    <dgm:cxn modelId="{A821B8EA-FA65-43AB-9A6C-05BC7DFF27FF}" type="presOf" srcId="{7BE502F2-04F5-42F1-9B31-0FBA5E48FFAA}" destId="{287995B7-5E5A-47ED-8340-1313B8EC65E1}" srcOrd="0" destOrd="3" presId="urn:microsoft.com/office/officeart/2005/8/layout/process3"/>
    <dgm:cxn modelId="{D8B534E6-F706-467C-9700-5E3184992158}" type="presOf" srcId="{163EA081-6F82-4AE1-84D6-E1B50FAB245C}" destId="{8F3A209E-D233-4B04-8A91-5181FF8079A1}" srcOrd="0" destOrd="11" presId="urn:microsoft.com/office/officeart/2005/8/layout/process3"/>
    <dgm:cxn modelId="{3CD6946E-5DBE-44CA-91C1-89EF1C0CDB01}" type="presOf" srcId="{FAE9ABF6-6882-4A0F-9969-F7B099D1D9A7}" destId="{17527978-D37F-4244-A321-52D74A67FD32}" srcOrd="0" destOrd="0" presId="urn:microsoft.com/office/officeart/2005/8/layout/process3"/>
    <dgm:cxn modelId="{00FE725D-A430-4FB4-9A53-3C55B2429797}" srcId="{746D83B8-951A-4E50-9CEE-20A33B9D113A}" destId="{2D87ED19-BC8D-485C-944F-02AEE8A464C3}" srcOrd="10" destOrd="0" parTransId="{DE598A50-91F3-413A-9069-B2BAEBC2538C}" sibTransId="{B6416ED6-6854-48B4-B187-5744AB2B86D8}"/>
    <dgm:cxn modelId="{989C69F6-6E99-41B0-BD61-AF0EFADDFC35}" srcId="{2FCCC073-6C4F-40C6-9A9C-659EC91CB7D1}" destId="{BA8B6D1B-249D-48AE-99F8-292DC9BF61BF}" srcOrd="6" destOrd="0" parTransId="{D12D73FA-DF6C-494E-A06C-DF12BFEE506A}" sibTransId="{EBBC3404-B77A-4149-84C1-9CFB00D36ABC}"/>
    <dgm:cxn modelId="{6A90307C-118F-4DF0-9F84-6C3445953754}" srcId="{2FCCC073-6C4F-40C6-9A9C-659EC91CB7D1}" destId="{64CE42AA-3CA3-4F77-88C4-2AC467E78E46}" srcOrd="12" destOrd="0" parTransId="{5CF2E183-B2C4-440E-B130-3DF5D23E838B}" sibTransId="{DBB8B120-BB0A-4DB2-9391-CBD8685410A5}"/>
    <dgm:cxn modelId="{66F833E7-0CFD-464A-B7BD-EBCF3808433A}" srcId="{2FCCC073-6C4F-40C6-9A9C-659EC91CB7D1}" destId="{9FE0713D-AF4B-46EF-9883-DAFDDEE600F1}" srcOrd="4" destOrd="0" parTransId="{C468D2D4-CD73-4189-A40F-8C87F901A387}" sibTransId="{70098E3A-159B-4D75-AF39-20F0A7E7E5D3}"/>
    <dgm:cxn modelId="{4D3738B0-D721-4BC7-9A12-2161E022A8BF}" type="presOf" srcId="{6670633C-3040-4213-A1BD-0CAB02730ACA}" destId="{8F3A209E-D233-4B04-8A91-5181FF8079A1}" srcOrd="0" destOrd="5" presId="urn:microsoft.com/office/officeart/2005/8/layout/process3"/>
    <dgm:cxn modelId="{CEFE3262-1D08-4AD7-A690-51F5814F7339}" type="presOf" srcId="{83A100A7-C584-4EAC-9210-DF653BDD8146}" destId="{390D4477-FE06-4E5D-B5D9-B4EAD516C3A1}" srcOrd="1" destOrd="0" presId="urn:microsoft.com/office/officeart/2005/8/layout/process3"/>
    <dgm:cxn modelId="{75F6E19B-FA38-4BD7-9E1D-54CDFC580CD5}" srcId="{2FCCC073-6C4F-40C6-9A9C-659EC91CB7D1}" destId="{31AF4F7E-8019-41B6-8BD5-3A7E61C3479C}" srcOrd="0" destOrd="0" parTransId="{49D3DA6D-C724-4F6B-8E63-707E61583E19}" sibTransId="{E3CD5132-B2DD-44FC-8804-06E8DF34DCF1}"/>
    <dgm:cxn modelId="{85B8C456-7DBC-4283-AD5F-D456ED9238AF}" type="presOf" srcId="{2EC669B3-18EA-46D1-A4D2-96A778A64CAF}" destId="{287995B7-5E5A-47ED-8340-1313B8EC65E1}" srcOrd="0" destOrd="1" presId="urn:microsoft.com/office/officeart/2005/8/layout/process3"/>
    <dgm:cxn modelId="{BDEF2D9F-0529-4DF5-A0B5-E48BD11070B0}" type="presOf" srcId="{7F472E6C-3130-4F4B-ADFB-E74EFF3B6BF1}" destId="{8F3A209E-D233-4B04-8A91-5181FF8079A1}" srcOrd="0" destOrd="7" presId="urn:microsoft.com/office/officeart/2005/8/layout/process3"/>
    <dgm:cxn modelId="{4F8677C9-A747-439A-834D-1374DF3947F7}" type="presOf" srcId="{D3D3B5D6-65AD-4ED7-85CC-FF61A975C5A1}" destId="{8F3A209E-D233-4B04-8A91-5181FF8079A1}" srcOrd="0" destOrd="6" presId="urn:microsoft.com/office/officeart/2005/8/layout/process3"/>
    <dgm:cxn modelId="{BCBFA253-8974-4212-9825-81BED13C0D38}" type="presOf" srcId="{B2A9950C-FBDF-4342-B829-F1730DE8C615}" destId="{8F3A209E-D233-4B04-8A91-5181FF8079A1}" srcOrd="0" destOrd="2" presId="urn:microsoft.com/office/officeart/2005/8/layout/process3"/>
    <dgm:cxn modelId="{F79DD848-443D-451D-9507-74125B764E7E}" type="presOf" srcId="{2C7A736A-B94D-4E47-B1D1-A559C8F7B641}" destId="{8F3A209E-D233-4B04-8A91-5181FF8079A1}" srcOrd="0" destOrd="8" presId="urn:microsoft.com/office/officeart/2005/8/layout/process3"/>
    <dgm:cxn modelId="{88322D1A-5394-4090-B8C0-6274AB2BE2E9}" type="presOf" srcId="{7AE5B94A-773B-4735-A9A3-5F63186836E6}" destId="{287995B7-5E5A-47ED-8340-1313B8EC65E1}" srcOrd="0" destOrd="8" presId="urn:microsoft.com/office/officeart/2005/8/layout/process3"/>
    <dgm:cxn modelId="{160B6635-92C9-402E-A5DE-A30DA32DAA10}" type="presOf" srcId="{2C117D1F-640D-4E68-87B2-7BE4D34E0964}" destId="{8F3A209E-D233-4B04-8A91-5181FF8079A1}" srcOrd="0" destOrd="4" presId="urn:microsoft.com/office/officeart/2005/8/layout/process3"/>
    <dgm:cxn modelId="{CBC02026-56E8-4338-AFD6-0EF4E85F3865}" srcId="{746D83B8-951A-4E50-9CEE-20A33B9D113A}" destId="{2C117D1F-640D-4E68-87B2-7BE4D34E0964}" srcOrd="4" destOrd="0" parTransId="{8CEAFDA3-3615-4EA1-8C38-71795E7248C9}" sibTransId="{6A66931F-6B1D-4B50-8E5E-73DEAE0C3D0A}"/>
    <dgm:cxn modelId="{0D1845CF-98CD-45BC-BAC2-37DCB38754BD}" srcId="{746D83B8-951A-4E50-9CEE-20A33B9D113A}" destId="{CE867936-AA86-4B99-B5DF-6715D9607AFA}" srcOrd="0" destOrd="0" parTransId="{DA4A7838-84F7-47A4-9600-066E8237C935}" sibTransId="{CA154898-507B-405C-AB85-2CCB7E87434A}"/>
    <dgm:cxn modelId="{7FDA3C75-8944-4713-838F-1AE47E5143B0}" srcId="{746D83B8-951A-4E50-9CEE-20A33B9D113A}" destId="{2AE07C83-9BB7-4FD7-A52A-AEBB59A4E163}" srcOrd="1" destOrd="0" parTransId="{4AB9C48A-7BAC-4537-81CC-AF0863BF6252}" sibTransId="{B900056E-D34E-4591-AE2B-C526C126E054}"/>
    <dgm:cxn modelId="{27A73F60-50E8-410D-870E-8EB28B73D96D}" srcId="{2FCCC073-6C4F-40C6-9A9C-659EC91CB7D1}" destId="{8F3B8898-E068-48E5-8F2E-DB44763C67B4}" srcOrd="7" destOrd="0" parTransId="{F34F6C48-47B0-4458-B84D-568D5F129F30}" sibTransId="{C9A8ACD6-6866-4D26-B032-24F69D60B941}"/>
    <dgm:cxn modelId="{783184FE-D1A6-4CED-90AB-F1A4BF444F7A}" srcId="{2FCCC073-6C4F-40C6-9A9C-659EC91CB7D1}" destId="{7BE502F2-04F5-42F1-9B31-0FBA5E48FFAA}" srcOrd="3" destOrd="0" parTransId="{BD310282-0B51-420B-A0A5-FCCB9EB4ACCB}" sibTransId="{CC55012E-BFB9-48BD-85F8-2A30C2BD8D8D}"/>
    <dgm:cxn modelId="{E250521E-4E8F-41E9-87D8-5ABA49694D53}" srcId="{FAE9ABF6-6882-4A0F-9969-F7B099D1D9A7}" destId="{2FCCC073-6C4F-40C6-9A9C-659EC91CB7D1}" srcOrd="1" destOrd="0" parTransId="{88D4C50A-E793-4615-9EAB-9BE6A53AACA8}" sibTransId="{71462C3E-8FA2-43D1-868B-6F1CE1421DD4}"/>
    <dgm:cxn modelId="{1B96644A-3628-4BC8-A75A-ECFFC61C7330}" srcId="{746D83B8-951A-4E50-9CEE-20A33B9D113A}" destId="{163EA081-6F82-4AE1-84D6-E1B50FAB245C}" srcOrd="11" destOrd="0" parTransId="{38F1929F-E0E6-430B-A029-6EB8647D66FA}" sibTransId="{1B1D8213-F550-41C0-9FE6-C0F83A26BE7F}"/>
    <dgm:cxn modelId="{3F4E2172-9DD5-433E-BD1B-02EDC5FB0B00}" type="presOf" srcId="{746D83B8-951A-4E50-9CEE-20A33B9D113A}" destId="{B3004BC2-6B06-4138-A93C-16F9DA859470}" srcOrd="0" destOrd="0" presId="urn:microsoft.com/office/officeart/2005/8/layout/process3"/>
    <dgm:cxn modelId="{DEDAF99A-6BFA-47E5-BC5A-9EA3A301C421}" srcId="{2FCCC073-6C4F-40C6-9A9C-659EC91CB7D1}" destId="{F498F687-C32B-4157-BF78-D59E62242122}" srcOrd="2" destOrd="0" parTransId="{C38C3BC6-40EF-4065-823A-35EBD768AA39}" sibTransId="{69DB3D46-FCA3-4AAF-A0E3-14614B7675D2}"/>
    <dgm:cxn modelId="{7E6E531F-A996-41D0-9957-4DF50FC25A88}" srcId="{2FCCC073-6C4F-40C6-9A9C-659EC91CB7D1}" destId="{7AE5B94A-773B-4735-A9A3-5F63186836E6}" srcOrd="8" destOrd="0" parTransId="{4B7BF176-232A-44EA-901A-86E19864688F}" sibTransId="{26652E2E-4882-4716-A1B1-FC2FC1650817}"/>
    <dgm:cxn modelId="{6B76B05A-6D56-4F49-9A86-0DDFB08F3730}" type="presOf" srcId="{9FE0713D-AF4B-46EF-9883-DAFDDEE600F1}" destId="{287995B7-5E5A-47ED-8340-1313B8EC65E1}" srcOrd="0" destOrd="4" presId="urn:microsoft.com/office/officeart/2005/8/layout/process3"/>
    <dgm:cxn modelId="{7C697D41-03C9-4B0E-A17C-DDD0FF7ED886}" type="presOf" srcId="{2FCCC073-6C4F-40C6-9A9C-659EC91CB7D1}" destId="{6F915E2B-757A-42F3-996F-68DE6103F693}" srcOrd="0" destOrd="0" presId="urn:microsoft.com/office/officeart/2005/8/layout/process3"/>
    <dgm:cxn modelId="{7812CEAE-55C6-4AF5-87E6-0B7F0446E449}" type="presOf" srcId="{2AE07C83-9BB7-4FD7-A52A-AEBB59A4E163}" destId="{8F3A209E-D233-4B04-8A91-5181FF8079A1}" srcOrd="0" destOrd="1" presId="urn:microsoft.com/office/officeart/2005/8/layout/process3"/>
    <dgm:cxn modelId="{BAEBD5CE-F48D-4549-B704-2FE529D5E572}" srcId="{FAE9ABF6-6882-4A0F-9969-F7B099D1D9A7}" destId="{746D83B8-951A-4E50-9CEE-20A33B9D113A}" srcOrd="0" destOrd="0" parTransId="{685EA5A3-9E8C-4275-9C54-8ECE4BA9A3D6}" sibTransId="{83A100A7-C584-4EAC-9210-DF653BDD8146}"/>
    <dgm:cxn modelId="{F6FA8B77-8633-42E2-9FFB-535CC72E2B17}" srcId="{2FCCC073-6C4F-40C6-9A9C-659EC91CB7D1}" destId="{DA9A279D-517A-4F18-9251-F5FEEF1B593C}" srcOrd="5" destOrd="0" parTransId="{645E2244-06D1-4C8B-9EED-720434DA1B4A}" sibTransId="{61C18EE9-87E6-48A6-B567-C58410EE1A12}"/>
    <dgm:cxn modelId="{8C2C48AD-A40C-47B6-AFBE-6CDFF593FC97}" srcId="{746D83B8-951A-4E50-9CEE-20A33B9D113A}" destId="{96606DF2-03BB-490A-B8ED-C66E6B2665C9}" srcOrd="9" destOrd="0" parTransId="{AB0663B6-4128-4476-B710-8047BF891424}" sibTransId="{661B004D-1F7B-47A4-8100-7F25EFA43490}"/>
    <dgm:cxn modelId="{AD411D22-8914-4F05-BED1-BD80354A722C}" type="presOf" srcId="{2D87ED19-BC8D-485C-944F-02AEE8A464C3}" destId="{8F3A209E-D233-4B04-8A91-5181FF8079A1}" srcOrd="0" destOrd="10" presId="urn:microsoft.com/office/officeart/2005/8/layout/process3"/>
    <dgm:cxn modelId="{D64E84C7-2FBD-4F0E-858D-3D82235CBF01}" type="presOf" srcId="{22A6BDC0-325D-4260-B592-9F7A46C4D480}" destId="{287995B7-5E5A-47ED-8340-1313B8EC65E1}" srcOrd="0" destOrd="11" presId="urn:microsoft.com/office/officeart/2005/8/layout/process3"/>
    <dgm:cxn modelId="{F59CF838-D423-49EC-B6E3-FEF0A0D4F9C9}" srcId="{2FCCC073-6C4F-40C6-9A9C-659EC91CB7D1}" destId="{22A6BDC0-325D-4260-B592-9F7A46C4D480}" srcOrd="11" destOrd="0" parTransId="{994223F8-467B-46FF-8EF7-A3D48BC17268}" sibTransId="{CDC58EFE-B061-4A5E-BCE9-0DD0B3E75C1E}"/>
    <dgm:cxn modelId="{DB2F2D0A-26B9-4D23-8906-39180F3A17DE}" type="presOf" srcId="{64CE42AA-3CA3-4F77-88C4-2AC467E78E46}" destId="{287995B7-5E5A-47ED-8340-1313B8EC65E1}" srcOrd="0" destOrd="12" presId="urn:microsoft.com/office/officeart/2005/8/layout/process3"/>
    <dgm:cxn modelId="{22122278-DB63-4571-AA1D-CCE2C20C4050}" srcId="{746D83B8-951A-4E50-9CEE-20A33B9D113A}" destId="{6670633C-3040-4213-A1BD-0CAB02730ACA}" srcOrd="5" destOrd="0" parTransId="{9D7A3C73-4F1F-4C7C-A064-E72C62E42C7A}" sibTransId="{FA0A4F68-9178-4602-BBED-AD1573CD27ED}"/>
    <dgm:cxn modelId="{772E2145-02DA-48F5-9B29-81E8A1639C9D}" type="presOf" srcId="{96606DF2-03BB-490A-B8ED-C66E6B2665C9}" destId="{8F3A209E-D233-4B04-8A91-5181FF8079A1}" srcOrd="0" destOrd="9" presId="urn:microsoft.com/office/officeart/2005/8/layout/process3"/>
    <dgm:cxn modelId="{3BADFA3A-ECAF-4145-8591-504FBFF313D1}" srcId="{2FCCC073-6C4F-40C6-9A9C-659EC91CB7D1}" destId="{528D94F8-183F-4C37-880A-6F03F04FEB6E}" srcOrd="10" destOrd="0" parTransId="{D570578D-CDBD-4633-9300-501ECF7D41EE}" sibTransId="{B89EF14B-45AE-4858-B1FA-EAC554540A94}"/>
    <dgm:cxn modelId="{F4F0B0F9-607A-48DC-A9C9-40A3755AAC9F}" type="presOf" srcId="{528D94F8-183F-4C37-880A-6F03F04FEB6E}" destId="{287995B7-5E5A-47ED-8340-1313B8EC65E1}" srcOrd="0" destOrd="10" presId="urn:microsoft.com/office/officeart/2005/8/layout/process3"/>
    <dgm:cxn modelId="{BF95FE43-B6CC-4379-9EA4-5C4CF9CF2825}" type="presOf" srcId="{BA8B6D1B-249D-48AE-99F8-292DC9BF61BF}" destId="{287995B7-5E5A-47ED-8340-1313B8EC65E1}" srcOrd="0" destOrd="6" presId="urn:microsoft.com/office/officeart/2005/8/layout/process3"/>
    <dgm:cxn modelId="{6161981C-811C-4D39-989A-57D10460F787}" type="presOf" srcId="{8F3B8898-E068-48E5-8F2E-DB44763C67B4}" destId="{287995B7-5E5A-47ED-8340-1313B8EC65E1}" srcOrd="0" destOrd="7" presId="urn:microsoft.com/office/officeart/2005/8/layout/process3"/>
    <dgm:cxn modelId="{0CFC405C-5E4D-4307-8840-EEF22B8389FB}" srcId="{2FCCC073-6C4F-40C6-9A9C-659EC91CB7D1}" destId="{2EC669B3-18EA-46D1-A4D2-96A778A64CAF}" srcOrd="1" destOrd="0" parTransId="{37111857-6121-480F-AD15-67CADFECC971}" sibTransId="{C82B2976-3B59-46A9-977B-3897D5E9B64D}"/>
    <dgm:cxn modelId="{8943AF50-A9B8-4BAD-A767-73D241771211}" type="presOf" srcId="{31AF4F7E-8019-41B6-8BD5-3A7E61C3479C}" destId="{287995B7-5E5A-47ED-8340-1313B8EC65E1}" srcOrd="0" destOrd="0" presId="urn:microsoft.com/office/officeart/2005/8/layout/process3"/>
    <dgm:cxn modelId="{49223B52-E350-40F9-8E27-68C7DE8882C4}" type="presParOf" srcId="{17527978-D37F-4244-A321-52D74A67FD32}" destId="{7BB9BBDD-9987-4D91-A2EF-C859CF402680}" srcOrd="0" destOrd="0" presId="urn:microsoft.com/office/officeart/2005/8/layout/process3"/>
    <dgm:cxn modelId="{C35B359D-9068-44FE-B2F5-D2084AE0792E}" type="presParOf" srcId="{7BB9BBDD-9987-4D91-A2EF-C859CF402680}" destId="{B3004BC2-6B06-4138-A93C-16F9DA859470}" srcOrd="0" destOrd="0" presId="urn:microsoft.com/office/officeart/2005/8/layout/process3"/>
    <dgm:cxn modelId="{FFC7C945-B482-4988-9B3A-550750FBCFE1}" type="presParOf" srcId="{7BB9BBDD-9987-4D91-A2EF-C859CF402680}" destId="{7346D57E-A728-4B4A-875A-50594EB4D9E7}" srcOrd="1" destOrd="0" presId="urn:microsoft.com/office/officeart/2005/8/layout/process3"/>
    <dgm:cxn modelId="{8F5E6C41-44A3-4EF6-AD31-0CEA0E819A8D}" type="presParOf" srcId="{7BB9BBDD-9987-4D91-A2EF-C859CF402680}" destId="{8F3A209E-D233-4B04-8A91-5181FF8079A1}" srcOrd="2" destOrd="0" presId="urn:microsoft.com/office/officeart/2005/8/layout/process3"/>
    <dgm:cxn modelId="{E11B4FD7-2910-493B-A5C7-5923008B7A65}" type="presParOf" srcId="{17527978-D37F-4244-A321-52D74A67FD32}" destId="{4ABCC938-AB0E-448A-8B9B-7651667C687D}" srcOrd="1" destOrd="0" presId="urn:microsoft.com/office/officeart/2005/8/layout/process3"/>
    <dgm:cxn modelId="{2E35DF98-E991-441B-829F-1EFBAFD8FC1F}" type="presParOf" srcId="{4ABCC938-AB0E-448A-8B9B-7651667C687D}" destId="{390D4477-FE06-4E5D-B5D9-B4EAD516C3A1}" srcOrd="0" destOrd="0" presId="urn:microsoft.com/office/officeart/2005/8/layout/process3"/>
    <dgm:cxn modelId="{399C2AFC-8849-4908-883A-34B59B5C6146}" type="presParOf" srcId="{17527978-D37F-4244-A321-52D74A67FD32}" destId="{CF53AB21-56E9-4CC3-BBFE-B9432D39A033}" srcOrd="2" destOrd="0" presId="urn:microsoft.com/office/officeart/2005/8/layout/process3"/>
    <dgm:cxn modelId="{2F29F1D0-0B00-4C8F-B0DB-CFC86A5D10B5}" type="presParOf" srcId="{CF53AB21-56E9-4CC3-BBFE-B9432D39A033}" destId="{6F915E2B-757A-42F3-996F-68DE6103F693}" srcOrd="0" destOrd="0" presId="urn:microsoft.com/office/officeart/2005/8/layout/process3"/>
    <dgm:cxn modelId="{DE823046-386B-4D5A-A16B-9FEBF8B00E19}" type="presParOf" srcId="{CF53AB21-56E9-4CC3-BBFE-B9432D39A033}" destId="{C2F466E6-F9FC-48A7-B185-23F3C9593F99}" srcOrd="1" destOrd="0" presId="urn:microsoft.com/office/officeart/2005/8/layout/process3"/>
    <dgm:cxn modelId="{1D41547F-252D-4B61-9C11-D6B1BB7B53CF}" type="presParOf" srcId="{CF53AB21-56E9-4CC3-BBFE-B9432D39A033}" destId="{287995B7-5E5A-47ED-8340-1313B8EC65E1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432F282-3CAD-4B60-99AB-646ED20F4C1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AEDF52-6249-4EFB-88C5-A8E6BD40A4CC}">
      <dgm:prSet phldrT="[Текст]"/>
      <dgm:spPr>
        <a:solidFill>
          <a:srgbClr val="008080"/>
        </a:solidFill>
      </dgm:spPr>
      <dgm:t>
        <a:bodyPr/>
        <a:lstStyle/>
        <a:p>
          <a:r>
            <a:rPr lang="kk-KZ" dirty="0" smtClean="0"/>
            <a:t>Утвердить</a:t>
          </a:r>
          <a:endParaRPr lang="ru-RU" dirty="0"/>
        </a:p>
      </dgm:t>
    </dgm:pt>
    <dgm:pt modelId="{83EB676B-F0ED-4E7A-8067-0224C6F2333D}" type="parTrans" cxnId="{E46E0B91-069E-4043-B738-6F5E4AF06C33}">
      <dgm:prSet/>
      <dgm:spPr/>
      <dgm:t>
        <a:bodyPr/>
        <a:lstStyle/>
        <a:p>
          <a:endParaRPr lang="ru-RU"/>
        </a:p>
      </dgm:t>
    </dgm:pt>
    <dgm:pt modelId="{230983C2-66B9-44F0-A769-9D1B7B51D9FD}" type="sibTrans" cxnId="{E46E0B91-069E-4043-B738-6F5E4AF06C33}">
      <dgm:prSet/>
      <dgm:spPr/>
      <dgm:t>
        <a:bodyPr/>
        <a:lstStyle/>
        <a:p>
          <a:endParaRPr lang="ru-RU"/>
        </a:p>
      </dgm:t>
    </dgm:pt>
    <dgm:pt modelId="{BE174681-59CD-4914-8DC9-E18D87468665}">
      <dgm:prSet phldrT="[Текст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kk-KZ" b="1" dirty="0" smtClean="0">
              <a:latin typeface="Times New Roman" pitchFamily="18" charset="0"/>
              <a:cs typeface="Times New Roman" pitchFamily="18" charset="0"/>
            </a:rPr>
            <a:t>Утвердить  Положение</a:t>
          </a:r>
          <a:r>
            <a:rPr lang="kk-KZ" dirty="0" smtClean="0">
              <a:latin typeface="Times New Roman" pitchFamily="18" charset="0"/>
              <a:cs typeface="Times New Roman" pitchFamily="18" charset="0"/>
            </a:rPr>
            <a:t> о Системе информационного обеспечения деятельности МГС, это обеспечит правовую основу для дальнейших работ (2014)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07AC1E2-9AF4-4261-8334-0604521D8375}" type="parTrans" cxnId="{1FC047AB-E785-428A-BFBD-22CB612D3DE0}">
      <dgm:prSet/>
      <dgm:spPr/>
      <dgm:t>
        <a:bodyPr/>
        <a:lstStyle/>
        <a:p>
          <a:endParaRPr lang="ru-RU"/>
        </a:p>
      </dgm:t>
    </dgm:pt>
    <dgm:pt modelId="{A3935692-DEA7-434B-8A83-FC623000C0DB}" type="sibTrans" cxnId="{1FC047AB-E785-428A-BFBD-22CB612D3DE0}">
      <dgm:prSet/>
      <dgm:spPr/>
      <dgm:t>
        <a:bodyPr/>
        <a:lstStyle/>
        <a:p>
          <a:endParaRPr lang="ru-RU"/>
        </a:p>
      </dgm:t>
    </dgm:pt>
    <dgm:pt modelId="{67C62073-CE1B-423A-96C3-3D5F93D33A93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kk-KZ" dirty="0" smtClean="0"/>
            <a:t>Создать</a:t>
          </a:r>
          <a:endParaRPr lang="ru-RU" dirty="0"/>
        </a:p>
      </dgm:t>
    </dgm:pt>
    <dgm:pt modelId="{0724CE66-3817-452C-90F7-0D2B8FC592C6}" type="parTrans" cxnId="{796110CB-BC33-4782-90CD-7D9C62B5F957}">
      <dgm:prSet/>
      <dgm:spPr/>
      <dgm:t>
        <a:bodyPr/>
        <a:lstStyle/>
        <a:p>
          <a:endParaRPr lang="ru-RU"/>
        </a:p>
      </dgm:t>
    </dgm:pt>
    <dgm:pt modelId="{46406021-741D-4E4D-93BA-C5552BBC7365}" type="sibTrans" cxnId="{796110CB-BC33-4782-90CD-7D9C62B5F957}">
      <dgm:prSet/>
      <dgm:spPr/>
      <dgm:t>
        <a:bodyPr/>
        <a:lstStyle/>
        <a:p>
          <a:endParaRPr lang="ru-RU"/>
        </a:p>
      </dgm:t>
    </dgm:pt>
    <dgm:pt modelId="{D6AD6777-C58E-4731-9633-F1F4990C5870}">
      <dgm:prSet phldrT="[Текст]"/>
      <dgm:spPr>
        <a:solidFill>
          <a:schemeClr val="accent4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kk-KZ" b="1" dirty="0" smtClean="0">
              <a:latin typeface="Times New Roman" pitchFamily="18" charset="0"/>
              <a:cs typeface="Times New Roman" pitchFamily="18" charset="0"/>
            </a:rPr>
            <a:t>Создать Центр управления СИО МГС</a:t>
          </a:r>
          <a:r>
            <a:rPr lang="kk-KZ" dirty="0" smtClean="0">
              <a:latin typeface="Times New Roman" pitchFamily="18" charset="0"/>
              <a:cs typeface="Times New Roman" pitchFamily="18" charset="0"/>
            </a:rPr>
            <a:t>, определить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организацию, уполномоченную национальным органом по стандартизации одного из государств-участников СНГ для технического сопровождения СИО МГС (2014-2015)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1F073B6-7111-43E2-9809-E482EE9B7A13}" type="parTrans" cxnId="{A28D416B-B7F0-47BE-B2A4-15E73A8A661F}">
      <dgm:prSet/>
      <dgm:spPr/>
      <dgm:t>
        <a:bodyPr/>
        <a:lstStyle/>
        <a:p>
          <a:endParaRPr lang="ru-RU"/>
        </a:p>
      </dgm:t>
    </dgm:pt>
    <dgm:pt modelId="{27C4E4FB-BD6D-4885-B163-02AABA50D330}" type="sibTrans" cxnId="{A28D416B-B7F0-47BE-B2A4-15E73A8A661F}">
      <dgm:prSet/>
      <dgm:spPr/>
      <dgm:t>
        <a:bodyPr/>
        <a:lstStyle/>
        <a:p>
          <a:endParaRPr lang="ru-RU"/>
        </a:p>
      </dgm:t>
    </dgm:pt>
    <dgm:pt modelId="{B8F573E0-8B70-47B2-AE9E-C82D35BB210B}">
      <dgm:prSet phldrT="[Текст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kk-KZ" dirty="0" smtClean="0"/>
            <a:t>Разработать</a:t>
          </a:r>
          <a:endParaRPr lang="ru-RU" dirty="0"/>
        </a:p>
      </dgm:t>
    </dgm:pt>
    <dgm:pt modelId="{A7F92BFB-5C26-4DEB-9171-62F120CAB9CE}" type="parTrans" cxnId="{B005F0EC-EB3F-4736-9394-66C80C7AF3FD}">
      <dgm:prSet/>
      <dgm:spPr/>
      <dgm:t>
        <a:bodyPr/>
        <a:lstStyle/>
        <a:p>
          <a:endParaRPr lang="ru-RU"/>
        </a:p>
      </dgm:t>
    </dgm:pt>
    <dgm:pt modelId="{4CCAA914-5033-4E91-81DE-E270E2A56E3B}" type="sibTrans" cxnId="{B005F0EC-EB3F-4736-9394-66C80C7AF3FD}">
      <dgm:prSet/>
      <dgm:spPr/>
      <dgm:t>
        <a:bodyPr/>
        <a:lstStyle/>
        <a:p>
          <a:endParaRPr lang="ru-RU"/>
        </a:p>
      </dgm:t>
    </dgm:pt>
    <dgm:pt modelId="{7EB6EB4A-7B5C-4D02-8B50-4D9E3532554D}">
      <dgm:prSet phldrT="[Текст]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Разработать </a:t>
          </a:r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концепцию  развития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на систему информационного обеспечения деятельности МГС (2015)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FD72785-6A28-47F0-A0C8-DF96BDFB1823}" type="parTrans" cxnId="{D7568DBA-4A93-40DC-BF34-52950523774C}">
      <dgm:prSet/>
      <dgm:spPr/>
      <dgm:t>
        <a:bodyPr/>
        <a:lstStyle/>
        <a:p>
          <a:endParaRPr lang="ru-RU"/>
        </a:p>
      </dgm:t>
    </dgm:pt>
    <dgm:pt modelId="{BCBE43CA-24F4-488C-AFFB-3D8AFD26799B}" type="sibTrans" cxnId="{D7568DBA-4A93-40DC-BF34-52950523774C}">
      <dgm:prSet/>
      <dgm:spPr/>
      <dgm:t>
        <a:bodyPr/>
        <a:lstStyle/>
        <a:p>
          <a:endParaRPr lang="ru-RU"/>
        </a:p>
      </dgm:t>
    </dgm:pt>
    <dgm:pt modelId="{2DAEF133-E624-46A1-ADB5-E8288C210EE3}">
      <dgm:prSet phldrT="[Текст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kk-KZ" smtClean="0"/>
            <a:t>Утвердить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BE80121-6174-4021-8CE8-6AEA46578406}" type="parTrans" cxnId="{BA90B8B1-3961-4213-9F35-9982E203F40E}">
      <dgm:prSet/>
      <dgm:spPr/>
      <dgm:t>
        <a:bodyPr/>
        <a:lstStyle/>
        <a:p>
          <a:endParaRPr lang="ru-RU"/>
        </a:p>
      </dgm:t>
    </dgm:pt>
    <dgm:pt modelId="{E84A42AD-8716-45C0-9C78-564D295B01EC}" type="sibTrans" cxnId="{BA90B8B1-3961-4213-9F35-9982E203F40E}">
      <dgm:prSet/>
      <dgm:spPr/>
      <dgm:t>
        <a:bodyPr/>
        <a:lstStyle/>
        <a:p>
          <a:endParaRPr lang="ru-RU"/>
        </a:p>
      </dgm:t>
    </dgm:pt>
    <dgm:pt modelId="{0A51269B-9762-4D28-9AA4-BDE108B78195}">
      <dgm:prSet phldrT="[Текст]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kk-KZ" b="1" dirty="0" smtClean="0">
              <a:latin typeface="Times New Roman" pitchFamily="18" charset="0"/>
              <a:cs typeface="Times New Roman" pitchFamily="18" charset="0"/>
            </a:rPr>
            <a:t>Утвердить  Дорожную карту</a:t>
          </a:r>
          <a:r>
            <a:rPr lang="kk-KZ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развития информационных технологий в рамках работ по межгосударственной стандартизации, как план развития СИО МГС (2014)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D17072C-B68E-4B91-828A-596293A00204}" type="parTrans" cxnId="{81DA5A9A-4E72-4CE5-9C21-1CFC98C8D783}">
      <dgm:prSet/>
      <dgm:spPr/>
      <dgm:t>
        <a:bodyPr/>
        <a:lstStyle/>
        <a:p>
          <a:endParaRPr lang="ru-RU"/>
        </a:p>
      </dgm:t>
    </dgm:pt>
    <dgm:pt modelId="{05B62DAA-401F-4EB4-B133-EF77B583BF7E}" type="sibTrans" cxnId="{81DA5A9A-4E72-4CE5-9C21-1CFC98C8D783}">
      <dgm:prSet/>
      <dgm:spPr/>
      <dgm:t>
        <a:bodyPr/>
        <a:lstStyle/>
        <a:p>
          <a:endParaRPr lang="ru-RU"/>
        </a:p>
      </dgm:t>
    </dgm:pt>
    <dgm:pt modelId="{8B09F2E5-1EF8-4245-9B90-653604266C7F}">
      <dgm:prSet phldrT="[Текст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kk-KZ" dirty="0" smtClean="0"/>
            <a:t>Утвердить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ABDF6A2-2CFF-4818-9B84-B216677C5804}" type="parTrans" cxnId="{A51C55F2-65DF-4C68-8377-CE4E50EB7AF7}">
      <dgm:prSet/>
      <dgm:spPr/>
      <dgm:t>
        <a:bodyPr/>
        <a:lstStyle/>
        <a:p>
          <a:endParaRPr lang="ru-RU"/>
        </a:p>
      </dgm:t>
    </dgm:pt>
    <dgm:pt modelId="{F4FADEF6-E4D5-45DD-8A4C-4BF140C362F2}" type="sibTrans" cxnId="{A51C55F2-65DF-4C68-8377-CE4E50EB7AF7}">
      <dgm:prSet/>
      <dgm:spPr/>
      <dgm:t>
        <a:bodyPr/>
        <a:lstStyle/>
        <a:p>
          <a:endParaRPr lang="ru-RU"/>
        </a:p>
      </dgm:t>
    </dgm:pt>
    <dgm:pt modelId="{B46C18F6-5CBF-427B-BE6A-5C237ABD0FCE}">
      <dgm:prSet phldrT="[Текст]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kk-KZ" b="1" dirty="0" smtClean="0">
              <a:latin typeface="Times New Roman" pitchFamily="18" charset="0"/>
              <a:cs typeface="Times New Roman" pitchFamily="18" charset="0"/>
            </a:rPr>
            <a:t>Определить организации-участники, </a:t>
          </a:r>
          <a:r>
            <a:rPr lang="kk-KZ" b="0" dirty="0" smtClean="0">
              <a:latin typeface="Times New Roman" pitchFamily="18" charset="0"/>
              <a:cs typeface="Times New Roman" pitchFamily="18" charset="0"/>
            </a:rPr>
            <a:t>уполномоченные национальными органами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государств-участников СНГ</a:t>
          </a:r>
          <a:r>
            <a:rPr lang="kk-KZ" b="0" dirty="0" smtClean="0">
              <a:latin typeface="Times New Roman" pitchFamily="18" charset="0"/>
              <a:cs typeface="Times New Roman" pitchFamily="18" charset="0"/>
            </a:rPr>
            <a:t>, на участие в функционировании СИО МГС (2014) 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8A3313B0-5A7B-4D46-A613-9709727E2DCD}" type="parTrans" cxnId="{928E0842-406E-47C5-8E02-E69AFCBB6000}">
      <dgm:prSet/>
      <dgm:spPr/>
      <dgm:t>
        <a:bodyPr/>
        <a:lstStyle/>
        <a:p>
          <a:endParaRPr lang="ru-RU"/>
        </a:p>
      </dgm:t>
    </dgm:pt>
    <dgm:pt modelId="{01ACEF7E-B3E1-4519-AC5C-27E7BBC3F40D}" type="sibTrans" cxnId="{928E0842-406E-47C5-8E02-E69AFCBB6000}">
      <dgm:prSet/>
      <dgm:spPr/>
      <dgm:t>
        <a:bodyPr/>
        <a:lstStyle/>
        <a:p>
          <a:endParaRPr lang="ru-RU"/>
        </a:p>
      </dgm:t>
    </dgm:pt>
    <dgm:pt modelId="{611CC535-7FC9-49FE-A541-3D9167978855}" type="pres">
      <dgm:prSet presAssocID="{A432F282-3CAD-4B60-99AB-646ED20F4C1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6B6A7F-C67A-4844-B1CB-8D8918E4D69F}" type="pres">
      <dgm:prSet presAssocID="{3DAEDF52-6249-4EFB-88C5-A8E6BD40A4CC}" presName="composite" presStyleCnt="0"/>
      <dgm:spPr/>
    </dgm:pt>
    <dgm:pt modelId="{DC0DA96F-3B03-49B2-A2F5-45D4F3EE2789}" type="pres">
      <dgm:prSet presAssocID="{3DAEDF52-6249-4EFB-88C5-A8E6BD40A4CC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968AA2-FA29-4517-9240-E69DF49F59AA}" type="pres">
      <dgm:prSet presAssocID="{3DAEDF52-6249-4EFB-88C5-A8E6BD40A4CC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09828B-7E3E-4DAA-8AEE-3E62C0EB1B20}" type="pres">
      <dgm:prSet presAssocID="{230983C2-66B9-44F0-A769-9D1B7B51D9FD}" presName="sp" presStyleCnt="0"/>
      <dgm:spPr/>
    </dgm:pt>
    <dgm:pt modelId="{3D8F737A-ED8B-4BAE-B326-3BC341101448}" type="pres">
      <dgm:prSet presAssocID="{2DAEF133-E624-46A1-ADB5-E8288C210EE3}" presName="composite" presStyleCnt="0"/>
      <dgm:spPr/>
    </dgm:pt>
    <dgm:pt modelId="{FCE561A4-6C5B-465B-9217-E30EC599AF06}" type="pres">
      <dgm:prSet presAssocID="{2DAEF133-E624-46A1-ADB5-E8288C210EE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24D908-62DB-4B58-B104-4DCEBD5EC993}" type="pres">
      <dgm:prSet presAssocID="{2DAEF133-E624-46A1-ADB5-E8288C210EE3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C1BF52-27A9-4BD5-BBA4-BD270D8FD3CF}" type="pres">
      <dgm:prSet presAssocID="{E84A42AD-8716-45C0-9C78-564D295B01EC}" presName="sp" presStyleCnt="0"/>
      <dgm:spPr/>
    </dgm:pt>
    <dgm:pt modelId="{9DFBEFFA-56E1-4DD0-8AAE-E3A0AFBE0308}" type="pres">
      <dgm:prSet presAssocID="{67C62073-CE1B-423A-96C3-3D5F93D33A93}" presName="composite" presStyleCnt="0"/>
      <dgm:spPr/>
    </dgm:pt>
    <dgm:pt modelId="{9ED4583D-CCBA-4DCE-8F15-0F286144BF0A}" type="pres">
      <dgm:prSet presAssocID="{67C62073-CE1B-423A-96C3-3D5F93D33A93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25F1C7-620D-492A-9665-E8E5D9DFEB7A}" type="pres">
      <dgm:prSet presAssocID="{67C62073-CE1B-423A-96C3-3D5F93D33A93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CB503F-387E-4B6C-B603-21601CC54558}" type="pres">
      <dgm:prSet presAssocID="{46406021-741D-4E4D-93BA-C5552BBC7365}" presName="sp" presStyleCnt="0"/>
      <dgm:spPr/>
    </dgm:pt>
    <dgm:pt modelId="{5750535A-87D3-460C-8901-3BF626540F2B}" type="pres">
      <dgm:prSet presAssocID="{8B09F2E5-1EF8-4245-9B90-653604266C7F}" presName="composite" presStyleCnt="0"/>
      <dgm:spPr/>
    </dgm:pt>
    <dgm:pt modelId="{F088006F-01C7-4277-98F6-6387545C6658}" type="pres">
      <dgm:prSet presAssocID="{8B09F2E5-1EF8-4245-9B90-653604266C7F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17DC6-955C-48D6-BB14-2CB45A8F21D4}" type="pres">
      <dgm:prSet presAssocID="{8B09F2E5-1EF8-4245-9B90-653604266C7F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D4F3DE-B36C-4B30-84A3-5E38D8BDCBD0}" type="pres">
      <dgm:prSet presAssocID="{F4FADEF6-E4D5-45DD-8A4C-4BF140C362F2}" presName="sp" presStyleCnt="0"/>
      <dgm:spPr/>
    </dgm:pt>
    <dgm:pt modelId="{0805C39D-03AE-4D23-8CC3-36E59DF1F4C1}" type="pres">
      <dgm:prSet presAssocID="{B8F573E0-8B70-47B2-AE9E-C82D35BB210B}" presName="composite" presStyleCnt="0"/>
      <dgm:spPr/>
    </dgm:pt>
    <dgm:pt modelId="{C70C6817-9481-4C32-8A1E-BA63B2EFA527}" type="pres">
      <dgm:prSet presAssocID="{B8F573E0-8B70-47B2-AE9E-C82D35BB210B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4D329D-1FE0-4D22-A6FA-F109B14C2F1E}" type="pres">
      <dgm:prSet presAssocID="{B8F573E0-8B70-47B2-AE9E-C82D35BB210B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90B8B1-3961-4213-9F35-9982E203F40E}" srcId="{A432F282-3CAD-4B60-99AB-646ED20F4C1C}" destId="{2DAEF133-E624-46A1-ADB5-E8288C210EE3}" srcOrd="1" destOrd="0" parTransId="{0BE80121-6174-4021-8CE8-6AEA46578406}" sibTransId="{E84A42AD-8716-45C0-9C78-564D295B01EC}"/>
    <dgm:cxn modelId="{9BF96945-711A-45C1-93D4-9A56F89C6773}" type="presOf" srcId="{2DAEF133-E624-46A1-ADB5-E8288C210EE3}" destId="{FCE561A4-6C5B-465B-9217-E30EC599AF06}" srcOrd="0" destOrd="0" presId="urn:microsoft.com/office/officeart/2005/8/layout/chevron2"/>
    <dgm:cxn modelId="{B005F0EC-EB3F-4736-9394-66C80C7AF3FD}" srcId="{A432F282-3CAD-4B60-99AB-646ED20F4C1C}" destId="{B8F573E0-8B70-47B2-AE9E-C82D35BB210B}" srcOrd="4" destOrd="0" parTransId="{A7F92BFB-5C26-4DEB-9171-62F120CAB9CE}" sibTransId="{4CCAA914-5033-4E91-81DE-E270E2A56E3B}"/>
    <dgm:cxn modelId="{8862A7DB-82A6-43D5-9ABB-5C551421E2D5}" type="presOf" srcId="{8B09F2E5-1EF8-4245-9B90-653604266C7F}" destId="{F088006F-01C7-4277-98F6-6387545C6658}" srcOrd="0" destOrd="0" presId="urn:microsoft.com/office/officeart/2005/8/layout/chevron2"/>
    <dgm:cxn modelId="{EA754B5A-6D22-4966-A77C-943EF3AE1036}" type="presOf" srcId="{BE174681-59CD-4914-8DC9-E18D87468665}" destId="{96968AA2-FA29-4517-9240-E69DF49F59AA}" srcOrd="0" destOrd="0" presId="urn:microsoft.com/office/officeart/2005/8/layout/chevron2"/>
    <dgm:cxn modelId="{A51C55F2-65DF-4C68-8377-CE4E50EB7AF7}" srcId="{A432F282-3CAD-4B60-99AB-646ED20F4C1C}" destId="{8B09F2E5-1EF8-4245-9B90-653604266C7F}" srcOrd="3" destOrd="0" parTransId="{DABDF6A2-2CFF-4818-9B84-B216677C5804}" sibTransId="{F4FADEF6-E4D5-45DD-8A4C-4BF140C362F2}"/>
    <dgm:cxn modelId="{88BE3C84-2F48-4D80-9F4C-CD7A7FD2CCDE}" type="presOf" srcId="{D6AD6777-C58E-4731-9633-F1F4990C5870}" destId="{FE25F1C7-620D-492A-9665-E8E5D9DFEB7A}" srcOrd="0" destOrd="0" presId="urn:microsoft.com/office/officeart/2005/8/layout/chevron2"/>
    <dgm:cxn modelId="{80B359FC-C0D0-46D2-AC42-4C6A89B1A2E1}" type="presOf" srcId="{0A51269B-9762-4D28-9AA4-BDE108B78195}" destId="{DA24D908-62DB-4B58-B104-4DCEBD5EC993}" srcOrd="0" destOrd="0" presId="urn:microsoft.com/office/officeart/2005/8/layout/chevron2"/>
    <dgm:cxn modelId="{36A1895C-BE82-4F47-9AFE-DA5C1BBF8D96}" type="presOf" srcId="{B46C18F6-5CBF-427B-BE6A-5C237ABD0FCE}" destId="{B2017DC6-955C-48D6-BB14-2CB45A8F21D4}" srcOrd="0" destOrd="0" presId="urn:microsoft.com/office/officeart/2005/8/layout/chevron2"/>
    <dgm:cxn modelId="{E46E0B91-069E-4043-B738-6F5E4AF06C33}" srcId="{A432F282-3CAD-4B60-99AB-646ED20F4C1C}" destId="{3DAEDF52-6249-4EFB-88C5-A8E6BD40A4CC}" srcOrd="0" destOrd="0" parTransId="{83EB676B-F0ED-4E7A-8067-0224C6F2333D}" sibTransId="{230983C2-66B9-44F0-A769-9D1B7B51D9FD}"/>
    <dgm:cxn modelId="{A28D416B-B7F0-47BE-B2A4-15E73A8A661F}" srcId="{67C62073-CE1B-423A-96C3-3D5F93D33A93}" destId="{D6AD6777-C58E-4731-9633-F1F4990C5870}" srcOrd="0" destOrd="0" parTransId="{A1F073B6-7111-43E2-9809-E482EE9B7A13}" sibTransId="{27C4E4FB-BD6D-4885-B163-02AABA50D330}"/>
    <dgm:cxn modelId="{93042096-E575-4366-8089-A526B42542D7}" type="presOf" srcId="{A432F282-3CAD-4B60-99AB-646ED20F4C1C}" destId="{611CC535-7FC9-49FE-A541-3D9167978855}" srcOrd="0" destOrd="0" presId="urn:microsoft.com/office/officeart/2005/8/layout/chevron2"/>
    <dgm:cxn modelId="{D7568DBA-4A93-40DC-BF34-52950523774C}" srcId="{B8F573E0-8B70-47B2-AE9E-C82D35BB210B}" destId="{7EB6EB4A-7B5C-4D02-8B50-4D9E3532554D}" srcOrd="0" destOrd="0" parTransId="{8FD72785-6A28-47F0-A0C8-DF96BDFB1823}" sibTransId="{BCBE43CA-24F4-488C-AFFB-3D8AFD26799B}"/>
    <dgm:cxn modelId="{796110CB-BC33-4782-90CD-7D9C62B5F957}" srcId="{A432F282-3CAD-4B60-99AB-646ED20F4C1C}" destId="{67C62073-CE1B-423A-96C3-3D5F93D33A93}" srcOrd="2" destOrd="0" parTransId="{0724CE66-3817-452C-90F7-0D2B8FC592C6}" sibTransId="{46406021-741D-4E4D-93BA-C5552BBC7365}"/>
    <dgm:cxn modelId="{2005595F-4C04-4386-B0AB-F05C223675B3}" type="presOf" srcId="{3DAEDF52-6249-4EFB-88C5-A8E6BD40A4CC}" destId="{DC0DA96F-3B03-49B2-A2F5-45D4F3EE2789}" srcOrd="0" destOrd="0" presId="urn:microsoft.com/office/officeart/2005/8/layout/chevron2"/>
    <dgm:cxn modelId="{81DA5A9A-4E72-4CE5-9C21-1CFC98C8D783}" srcId="{2DAEF133-E624-46A1-ADB5-E8288C210EE3}" destId="{0A51269B-9762-4D28-9AA4-BDE108B78195}" srcOrd="0" destOrd="0" parTransId="{6D17072C-B68E-4B91-828A-596293A00204}" sibTransId="{05B62DAA-401F-4EB4-B133-EF77B583BF7E}"/>
    <dgm:cxn modelId="{544A7A47-3336-48F4-8717-3A9A7E98CF4A}" type="presOf" srcId="{7EB6EB4A-7B5C-4D02-8B50-4D9E3532554D}" destId="{644D329D-1FE0-4D22-A6FA-F109B14C2F1E}" srcOrd="0" destOrd="0" presId="urn:microsoft.com/office/officeart/2005/8/layout/chevron2"/>
    <dgm:cxn modelId="{1FC047AB-E785-428A-BFBD-22CB612D3DE0}" srcId="{3DAEDF52-6249-4EFB-88C5-A8E6BD40A4CC}" destId="{BE174681-59CD-4914-8DC9-E18D87468665}" srcOrd="0" destOrd="0" parTransId="{807AC1E2-9AF4-4261-8334-0604521D8375}" sibTransId="{A3935692-DEA7-434B-8A83-FC623000C0DB}"/>
    <dgm:cxn modelId="{928E0842-406E-47C5-8E02-E69AFCBB6000}" srcId="{8B09F2E5-1EF8-4245-9B90-653604266C7F}" destId="{B46C18F6-5CBF-427B-BE6A-5C237ABD0FCE}" srcOrd="0" destOrd="0" parTransId="{8A3313B0-5A7B-4D46-A613-9709727E2DCD}" sibTransId="{01ACEF7E-B3E1-4519-AC5C-27E7BBC3F40D}"/>
    <dgm:cxn modelId="{AD66E051-1E2B-4DC9-A2F9-E38765458C5A}" type="presOf" srcId="{67C62073-CE1B-423A-96C3-3D5F93D33A93}" destId="{9ED4583D-CCBA-4DCE-8F15-0F286144BF0A}" srcOrd="0" destOrd="0" presId="urn:microsoft.com/office/officeart/2005/8/layout/chevron2"/>
    <dgm:cxn modelId="{1648FA48-2827-45CA-8683-4BF417AD15EE}" type="presOf" srcId="{B8F573E0-8B70-47B2-AE9E-C82D35BB210B}" destId="{C70C6817-9481-4C32-8A1E-BA63B2EFA527}" srcOrd="0" destOrd="0" presId="urn:microsoft.com/office/officeart/2005/8/layout/chevron2"/>
    <dgm:cxn modelId="{648A4E30-39B2-41A2-B53A-FD65AC9D3C7B}" type="presParOf" srcId="{611CC535-7FC9-49FE-A541-3D9167978855}" destId="{406B6A7F-C67A-4844-B1CB-8D8918E4D69F}" srcOrd="0" destOrd="0" presId="urn:microsoft.com/office/officeart/2005/8/layout/chevron2"/>
    <dgm:cxn modelId="{D03FD170-C121-4C04-BC63-884536CE566E}" type="presParOf" srcId="{406B6A7F-C67A-4844-B1CB-8D8918E4D69F}" destId="{DC0DA96F-3B03-49B2-A2F5-45D4F3EE2789}" srcOrd="0" destOrd="0" presId="urn:microsoft.com/office/officeart/2005/8/layout/chevron2"/>
    <dgm:cxn modelId="{3AFC8572-02F5-4291-AD41-3AA1D41C13E2}" type="presParOf" srcId="{406B6A7F-C67A-4844-B1CB-8D8918E4D69F}" destId="{96968AA2-FA29-4517-9240-E69DF49F59AA}" srcOrd="1" destOrd="0" presId="urn:microsoft.com/office/officeart/2005/8/layout/chevron2"/>
    <dgm:cxn modelId="{5EB8048E-3E89-49AA-9DF1-873B026ECEA9}" type="presParOf" srcId="{611CC535-7FC9-49FE-A541-3D9167978855}" destId="{2D09828B-7E3E-4DAA-8AEE-3E62C0EB1B20}" srcOrd="1" destOrd="0" presId="urn:microsoft.com/office/officeart/2005/8/layout/chevron2"/>
    <dgm:cxn modelId="{DABF61B3-272C-4061-B6B0-26A79A5B4D2F}" type="presParOf" srcId="{611CC535-7FC9-49FE-A541-3D9167978855}" destId="{3D8F737A-ED8B-4BAE-B326-3BC341101448}" srcOrd="2" destOrd="0" presId="urn:microsoft.com/office/officeart/2005/8/layout/chevron2"/>
    <dgm:cxn modelId="{3C410FCF-AE02-4887-9F6B-7B651899BDED}" type="presParOf" srcId="{3D8F737A-ED8B-4BAE-B326-3BC341101448}" destId="{FCE561A4-6C5B-465B-9217-E30EC599AF06}" srcOrd="0" destOrd="0" presId="urn:microsoft.com/office/officeart/2005/8/layout/chevron2"/>
    <dgm:cxn modelId="{77642A48-1407-4076-8AE6-4F36C86043CA}" type="presParOf" srcId="{3D8F737A-ED8B-4BAE-B326-3BC341101448}" destId="{DA24D908-62DB-4B58-B104-4DCEBD5EC993}" srcOrd="1" destOrd="0" presId="urn:microsoft.com/office/officeart/2005/8/layout/chevron2"/>
    <dgm:cxn modelId="{0B722E38-AFD6-45BE-A434-90AD737CA0F5}" type="presParOf" srcId="{611CC535-7FC9-49FE-A541-3D9167978855}" destId="{FDC1BF52-27A9-4BD5-BBA4-BD270D8FD3CF}" srcOrd="3" destOrd="0" presId="urn:microsoft.com/office/officeart/2005/8/layout/chevron2"/>
    <dgm:cxn modelId="{E497C830-6277-4876-AFF0-33B14E2D4422}" type="presParOf" srcId="{611CC535-7FC9-49FE-A541-3D9167978855}" destId="{9DFBEFFA-56E1-4DD0-8AAE-E3A0AFBE0308}" srcOrd="4" destOrd="0" presId="urn:microsoft.com/office/officeart/2005/8/layout/chevron2"/>
    <dgm:cxn modelId="{E1CE36DA-6C03-42D9-A6FF-CB0E710B926E}" type="presParOf" srcId="{9DFBEFFA-56E1-4DD0-8AAE-E3A0AFBE0308}" destId="{9ED4583D-CCBA-4DCE-8F15-0F286144BF0A}" srcOrd="0" destOrd="0" presId="urn:microsoft.com/office/officeart/2005/8/layout/chevron2"/>
    <dgm:cxn modelId="{DFA36DB3-A88F-41F6-A2E9-7D5439F73610}" type="presParOf" srcId="{9DFBEFFA-56E1-4DD0-8AAE-E3A0AFBE0308}" destId="{FE25F1C7-620D-492A-9665-E8E5D9DFEB7A}" srcOrd="1" destOrd="0" presId="urn:microsoft.com/office/officeart/2005/8/layout/chevron2"/>
    <dgm:cxn modelId="{C9CFCD4E-6ED3-4F28-BB35-FBBECCE31564}" type="presParOf" srcId="{611CC535-7FC9-49FE-A541-3D9167978855}" destId="{1FCB503F-387E-4B6C-B603-21601CC54558}" srcOrd="5" destOrd="0" presId="urn:microsoft.com/office/officeart/2005/8/layout/chevron2"/>
    <dgm:cxn modelId="{709A859F-8D44-45AB-AAD8-2F9503357039}" type="presParOf" srcId="{611CC535-7FC9-49FE-A541-3D9167978855}" destId="{5750535A-87D3-460C-8901-3BF626540F2B}" srcOrd="6" destOrd="0" presId="urn:microsoft.com/office/officeart/2005/8/layout/chevron2"/>
    <dgm:cxn modelId="{E833B8D1-BF4E-464E-8961-8AA66169874A}" type="presParOf" srcId="{5750535A-87D3-460C-8901-3BF626540F2B}" destId="{F088006F-01C7-4277-98F6-6387545C6658}" srcOrd="0" destOrd="0" presId="urn:microsoft.com/office/officeart/2005/8/layout/chevron2"/>
    <dgm:cxn modelId="{F028D670-0F53-407B-A649-0AADAEAE5098}" type="presParOf" srcId="{5750535A-87D3-460C-8901-3BF626540F2B}" destId="{B2017DC6-955C-48D6-BB14-2CB45A8F21D4}" srcOrd="1" destOrd="0" presId="urn:microsoft.com/office/officeart/2005/8/layout/chevron2"/>
    <dgm:cxn modelId="{721DFB90-73F7-489B-9AD2-7E20BE44E908}" type="presParOf" srcId="{611CC535-7FC9-49FE-A541-3D9167978855}" destId="{6BD4F3DE-B36C-4B30-84A3-5E38D8BDCBD0}" srcOrd="7" destOrd="0" presId="urn:microsoft.com/office/officeart/2005/8/layout/chevron2"/>
    <dgm:cxn modelId="{B13A099B-91E3-446B-9E0C-E02FC1C93F2F}" type="presParOf" srcId="{611CC535-7FC9-49FE-A541-3D9167978855}" destId="{0805C39D-03AE-4D23-8CC3-36E59DF1F4C1}" srcOrd="8" destOrd="0" presId="urn:microsoft.com/office/officeart/2005/8/layout/chevron2"/>
    <dgm:cxn modelId="{2FF237DD-7DD9-4AEF-AF85-537C3DCD0C3C}" type="presParOf" srcId="{0805C39D-03AE-4D23-8CC3-36E59DF1F4C1}" destId="{C70C6817-9481-4C32-8A1E-BA63B2EFA527}" srcOrd="0" destOrd="0" presId="urn:microsoft.com/office/officeart/2005/8/layout/chevron2"/>
    <dgm:cxn modelId="{80711627-5BE6-48F5-9FFC-BC90C8D7C252}" type="presParOf" srcId="{0805C39D-03AE-4D23-8CC3-36E59DF1F4C1}" destId="{644D329D-1FE0-4D22-A6FA-F109B14C2F1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011408-A0C7-4138-87A1-ACBBEEC8A808}">
      <dsp:nvSpPr>
        <dsp:cNvPr id="0" name=""/>
        <dsp:cNvSpPr/>
      </dsp:nvSpPr>
      <dsp:spPr>
        <a:xfrm>
          <a:off x="0" y="78299"/>
          <a:ext cx="8643998" cy="1221041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Отсутствие эффективной системы информационного взаимодействия участников процедур МГС</a:t>
          </a:r>
          <a:endParaRPr lang="ru-RU" sz="23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78299"/>
        <a:ext cx="8643998" cy="1221041"/>
      </dsp:txXfrm>
    </dsp:sp>
    <dsp:sp modelId="{A0C8EB6C-EB49-48DF-9D42-B56BA03F6C8F}">
      <dsp:nvSpPr>
        <dsp:cNvPr id="0" name=""/>
        <dsp:cNvSpPr/>
      </dsp:nvSpPr>
      <dsp:spPr>
        <a:xfrm>
          <a:off x="0" y="1365580"/>
          <a:ext cx="8643998" cy="1221041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Отсутствие системной автоматизации бизнес-процессов Бюро по стандартам МГС</a:t>
          </a:r>
          <a:endParaRPr lang="ru-RU" sz="23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365580"/>
        <a:ext cx="8643998" cy="1221041"/>
      </dsp:txXfrm>
    </dsp:sp>
    <dsp:sp modelId="{12CBD347-504D-4ADF-BD6A-BB50755BD550}">
      <dsp:nvSpPr>
        <dsp:cNvPr id="0" name=""/>
        <dsp:cNvSpPr/>
      </dsp:nvSpPr>
      <dsp:spPr>
        <a:xfrm>
          <a:off x="0" y="2652862"/>
          <a:ext cx="8643998" cy="1221041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Отсутствие современной системы  доступа к информационным ресурсам государств–участников МГС</a:t>
          </a:r>
          <a:endParaRPr lang="ru-RU" sz="23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652862"/>
        <a:ext cx="8643998" cy="1221041"/>
      </dsp:txXfrm>
    </dsp:sp>
    <dsp:sp modelId="{BE8C7A62-1AEF-4181-BA30-F0ECE36A577C}">
      <dsp:nvSpPr>
        <dsp:cNvPr id="0" name=""/>
        <dsp:cNvSpPr/>
      </dsp:nvSpPr>
      <dsp:spPr>
        <a:xfrm>
          <a:off x="0" y="3940143"/>
          <a:ext cx="8643998" cy="1221041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Зависимость развития информационной инфраструктуры МГС от национального финансирования владельцев информационных систем  </a:t>
          </a:r>
          <a:endParaRPr lang="ru-RU" sz="23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3940143"/>
        <a:ext cx="8643998" cy="122104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9006C8-2D52-4924-847D-04BE5EAAD191}">
      <dsp:nvSpPr>
        <dsp:cNvPr id="0" name=""/>
        <dsp:cNvSpPr/>
      </dsp:nvSpPr>
      <dsp:spPr>
        <a:xfrm>
          <a:off x="3984" y="808342"/>
          <a:ext cx="1527545" cy="448343"/>
        </a:xfrm>
        <a:prstGeom prst="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tx2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Стандартизация</a:t>
          </a:r>
          <a:endParaRPr lang="ru-RU" sz="13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984" y="808342"/>
        <a:ext cx="1527545" cy="448343"/>
      </dsp:txXfrm>
    </dsp:sp>
    <dsp:sp modelId="{D703F2F7-4161-4EBB-85BE-147CA15870D0}">
      <dsp:nvSpPr>
        <dsp:cNvPr id="0" name=""/>
        <dsp:cNvSpPr/>
      </dsp:nvSpPr>
      <dsp:spPr>
        <a:xfrm>
          <a:off x="3984" y="1256685"/>
          <a:ext cx="1527545" cy="1356030"/>
        </a:xfrm>
        <a:prstGeom prst="rect">
          <a:avLst/>
        </a:prstGeom>
        <a:solidFill>
          <a:schemeClr val="accent5">
            <a:lumMod val="75000"/>
            <a:alpha val="90000"/>
          </a:schemeClr>
        </a:solidFill>
        <a:ln w="25400" cap="flat" cmpd="sng" algn="ctr">
          <a:solidFill>
            <a:schemeClr val="tx2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АИС МГС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ИПС Стандарт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Е-МТК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Каталогизация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Е-Терм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…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984" y="1256685"/>
        <a:ext cx="1527545" cy="1356030"/>
      </dsp:txXfrm>
    </dsp:sp>
    <dsp:sp modelId="{BA134A7D-F3F4-4086-B6CB-DE945E0462CF}">
      <dsp:nvSpPr>
        <dsp:cNvPr id="0" name=""/>
        <dsp:cNvSpPr/>
      </dsp:nvSpPr>
      <dsp:spPr>
        <a:xfrm>
          <a:off x="1745386" y="808342"/>
          <a:ext cx="1527545" cy="44834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tx2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Метрология</a:t>
          </a:r>
          <a:endParaRPr lang="ru-RU" sz="13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45386" y="808342"/>
        <a:ext cx="1527545" cy="448343"/>
      </dsp:txXfrm>
    </dsp:sp>
    <dsp:sp modelId="{E0BC8B29-B946-4661-AC80-BFE162FE768E}">
      <dsp:nvSpPr>
        <dsp:cNvPr id="0" name=""/>
        <dsp:cNvSpPr/>
      </dsp:nvSpPr>
      <dsp:spPr>
        <a:xfrm>
          <a:off x="1745386" y="1256685"/>
          <a:ext cx="1527545" cy="135603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tx2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Реестр средств измерения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…</a:t>
          </a:r>
        </a:p>
      </dsp:txBody>
      <dsp:txXfrm>
        <a:off x="1745386" y="1256685"/>
        <a:ext cx="1527545" cy="1356030"/>
      </dsp:txXfrm>
    </dsp:sp>
    <dsp:sp modelId="{E1763C7D-C129-40E7-8E63-2E505EB4524B}">
      <dsp:nvSpPr>
        <dsp:cNvPr id="0" name=""/>
        <dsp:cNvSpPr/>
      </dsp:nvSpPr>
      <dsp:spPr>
        <a:xfrm>
          <a:off x="3486788" y="808342"/>
          <a:ext cx="1527545" cy="448343"/>
        </a:xfrm>
        <a:prstGeom prst="rect">
          <a:avLst/>
        </a:prstGeom>
        <a:solidFill>
          <a:srgbClr val="008080"/>
        </a:solidFill>
        <a:ln w="25400" cap="flat" cmpd="sng" algn="ctr">
          <a:solidFill>
            <a:schemeClr val="tx2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Сертификация</a:t>
          </a:r>
          <a:endParaRPr lang="ru-RU" sz="13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86788" y="808342"/>
        <a:ext cx="1527545" cy="448343"/>
      </dsp:txXfrm>
    </dsp:sp>
    <dsp:sp modelId="{4CF12E8D-3F31-420E-B39D-AEA90C4ED772}">
      <dsp:nvSpPr>
        <dsp:cNvPr id="0" name=""/>
        <dsp:cNvSpPr/>
      </dsp:nvSpPr>
      <dsp:spPr>
        <a:xfrm>
          <a:off x="3486788" y="1256685"/>
          <a:ext cx="1527545" cy="1356030"/>
        </a:xfrm>
        <a:prstGeom prst="rect">
          <a:avLst/>
        </a:prstGeom>
        <a:solidFill>
          <a:srgbClr val="008080"/>
        </a:solidFill>
        <a:ln w="25400" cap="flat" cmpd="sng" algn="ctr">
          <a:solidFill>
            <a:schemeClr val="tx2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Реестр сертификатов соответствия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Реестр сертификатов СПТ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86788" y="1256685"/>
        <a:ext cx="1527545" cy="1356030"/>
      </dsp:txXfrm>
    </dsp:sp>
    <dsp:sp modelId="{9C53DCD6-F1BB-492C-ABA7-20D0B1BA0814}">
      <dsp:nvSpPr>
        <dsp:cNvPr id="0" name=""/>
        <dsp:cNvSpPr/>
      </dsp:nvSpPr>
      <dsp:spPr>
        <a:xfrm>
          <a:off x="5228190" y="808342"/>
          <a:ext cx="1527545" cy="448343"/>
        </a:xfrm>
        <a:prstGeom prst="rect">
          <a:avLst/>
        </a:prstGeom>
        <a:solidFill>
          <a:srgbClr val="0099CC"/>
        </a:solidFill>
        <a:ln w="25400" cap="flat" cmpd="sng" algn="ctr">
          <a:solidFill>
            <a:schemeClr val="tx2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Аккредитация</a:t>
          </a:r>
          <a:endParaRPr lang="ru-RU" sz="13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228190" y="808342"/>
        <a:ext cx="1527545" cy="448343"/>
      </dsp:txXfrm>
    </dsp:sp>
    <dsp:sp modelId="{030325F6-5AAC-4200-842D-767A16C53016}">
      <dsp:nvSpPr>
        <dsp:cNvPr id="0" name=""/>
        <dsp:cNvSpPr/>
      </dsp:nvSpPr>
      <dsp:spPr>
        <a:xfrm>
          <a:off x="5228190" y="1256685"/>
          <a:ext cx="1527545" cy="1356030"/>
        </a:xfrm>
        <a:prstGeom prst="rect">
          <a:avLst/>
        </a:prstGeom>
        <a:solidFill>
          <a:srgbClr val="0099CC">
            <a:alpha val="89804"/>
          </a:srgbClr>
        </a:solidFill>
        <a:ln w="25400" cap="flat" cmpd="sng" algn="ctr">
          <a:solidFill>
            <a:schemeClr val="tx2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Реестр ОПС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Реестр ИЛ, КЛ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…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228190" y="1256685"/>
        <a:ext cx="1527545" cy="1356030"/>
      </dsp:txXfrm>
    </dsp:sp>
    <dsp:sp modelId="{A7B3D694-2398-42C1-8F4A-E836733ABEE2}">
      <dsp:nvSpPr>
        <dsp:cNvPr id="0" name=""/>
        <dsp:cNvSpPr/>
      </dsp:nvSpPr>
      <dsp:spPr>
        <a:xfrm>
          <a:off x="6969591" y="808342"/>
          <a:ext cx="1527545" cy="448343"/>
        </a:xfrm>
        <a:prstGeom prst="rect">
          <a:avLst/>
        </a:prstGeom>
        <a:solidFill>
          <a:schemeClr val="accent4"/>
        </a:solidFill>
        <a:ln w="25400" cap="flat" cmpd="sng" algn="ctr">
          <a:solidFill>
            <a:schemeClr val="tx2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Гос</a:t>
          </a:r>
          <a:r>
            <a:rPr lang="ru-RU" sz="13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. контроль (надзор)</a:t>
          </a:r>
          <a:endParaRPr lang="ru-RU" sz="13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969591" y="808342"/>
        <a:ext cx="1527545" cy="448343"/>
      </dsp:txXfrm>
    </dsp:sp>
    <dsp:sp modelId="{36564164-27AB-4276-A61E-D15F004B1327}">
      <dsp:nvSpPr>
        <dsp:cNvPr id="0" name=""/>
        <dsp:cNvSpPr/>
      </dsp:nvSpPr>
      <dsp:spPr>
        <a:xfrm>
          <a:off x="6969591" y="1256685"/>
          <a:ext cx="1527545" cy="1356030"/>
        </a:xfrm>
        <a:prstGeom prst="rect">
          <a:avLst/>
        </a:prstGeom>
        <a:solidFill>
          <a:schemeClr val="accent4">
            <a:alpha val="90000"/>
          </a:schemeClr>
        </a:solidFill>
        <a:ln w="25400" cap="flat" cmpd="sng" algn="ctr">
          <a:solidFill>
            <a:schemeClr val="tx2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Опасная продукция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..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969591" y="1256685"/>
        <a:ext cx="1527545" cy="135603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011408-A0C7-4138-87A1-ACBBEEC8A808}">
      <dsp:nvSpPr>
        <dsp:cNvPr id="0" name=""/>
        <dsp:cNvSpPr/>
      </dsp:nvSpPr>
      <dsp:spPr>
        <a:xfrm>
          <a:off x="0" y="12627"/>
          <a:ext cx="8643998" cy="69498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1800" i="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интегрирование</a:t>
          </a: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информационных ресурсов государств - участников СНГ в рамках деятельности МГС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0" y="12627"/>
        <a:ext cx="8643998" cy="694980"/>
      </dsp:txXfrm>
    </dsp:sp>
    <dsp:sp modelId="{79BCE791-72BA-48E9-90FB-CA416A3AD2CE}">
      <dsp:nvSpPr>
        <dsp:cNvPr id="0" name=""/>
        <dsp:cNvSpPr/>
      </dsp:nvSpPr>
      <dsp:spPr>
        <a:xfrm>
          <a:off x="0" y="759447"/>
          <a:ext cx="8643998" cy="69498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совершенствование информационного обеспечения по направлениям деятельности МГС и Бюро по стандартам МГС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0" y="759447"/>
        <a:ext cx="8643998" cy="694980"/>
      </dsp:txXfrm>
    </dsp:sp>
    <dsp:sp modelId="{A4EC2975-5458-4535-B34E-0150D02097A1}">
      <dsp:nvSpPr>
        <dsp:cNvPr id="0" name=""/>
        <dsp:cNvSpPr/>
      </dsp:nvSpPr>
      <dsp:spPr>
        <a:xfrm>
          <a:off x="0" y="1506267"/>
          <a:ext cx="8643998" cy="69498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эффективное использование информационных ресурсов государств - участников СНГ по направлениям деятельности МГС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0" y="1506267"/>
        <a:ext cx="8643998" cy="694980"/>
      </dsp:txXfrm>
    </dsp:sp>
    <dsp:sp modelId="{AF8C0787-4236-41A9-B3B8-E15C09E07589}">
      <dsp:nvSpPr>
        <dsp:cNvPr id="0" name=""/>
        <dsp:cNvSpPr/>
      </dsp:nvSpPr>
      <dsp:spPr>
        <a:xfrm>
          <a:off x="0" y="2253087"/>
          <a:ext cx="8643998" cy="69498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внедрение новых информационных сервисов, систем и программных средств в деятельность МГС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0" y="2253087"/>
        <a:ext cx="8643998" cy="69498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870FFE-E37F-4371-95C0-AB6F4AF749C9}">
      <dsp:nvSpPr>
        <dsp:cNvPr id="0" name=""/>
        <dsp:cNvSpPr/>
      </dsp:nvSpPr>
      <dsp:spPr>
        <a:xfrm>
          <a:off x="0" y="36578"/>
          <a:ext cx="8572592" cy="62361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соблюдение международных норм, законодательств государств-участников СНГ членов МГС;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0" y="36578"/>
        <a:ext cx="8572592" cy="623610"/>
      </dsp:txXfrm>
    </dsp:sp>
    <dsp:sp modelId="{F7AC79D6-75AF-4048-A4B5-5936EC0B2E7A}">
      <dsp:nvSpPr>
        <dsp:cNvPr id="0" name=""/>
        <dsp:cNvSpPr/>
      </dsp:nvSpPr>
      <dsp:spPr>
        <a:xfrm>
          <a:off x="0" y="706268"/>
          <a:ext cx="8572592" cy="62361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соблюдение принципов равноправия и консенсуса при</a:t>
          </a:r>
          <a:r>
            <a:rPr lang="en-US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принятии решении по вопросам функционирования СИО МГС; 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0" y="706268"/>
        <a:ext cx="8572592" cy="623610"/>
      </dsp:txXfrm>
    </dsp:sp>
    <dsp:sp modelId="{B9A46FD2-188E-4655-A49B-47D226C95F67}">
      <dsp:nvSpPr>
        <dsp:cNvPr id="0" name=""/>
        <dsp:cNvSpPr/>
      </dsp:nvSpPr>
      <dsp:spPr>
        <a:xfrm>
          <a:off x="0" y="1419640"/>
          <a:ext cx="8572592" cy="62361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дифференцирование информационной деятельности государств-участников СНГ членов МГС в различных проблемно-ориентированных секторах деятельности МГС;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0" y="1419640"/>
        <a:ext cx="8572592" cy="623610"/>
      </dsp:txXfrm>
    </dsp:sp>
    <dsp:sp modelId="{EBCBD17D-EFC8-4383-8029-57573B37FEDC}">
      <dsp:nvSpPr>
        <dsp:cNvPr id="0" name=""/>
        <dsp:cNvSpPr/>
      </dsp:nvSpPr>
      <dsp:spPr>
        <a:xfrm>
          <a:off x="0" y="2045648"/>
          <a:ext cx="8572592" cy="62361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обеспечение непрерывности функционирования информационных систем;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0" y="2045648"/>
        <a:ext cx="8572592" cy="623610"/>
      </dsp:txXfrm>
    </dsp:sp>
    <dsp:sp modelId="{6BE8502F-0D12-48E7-B00F-6AC175890AD5}">
      <dsp:nvSpPr>
        <dsp:cNvPr id="0" name=""/>
        <dsp:cNvSpPr/>
      </dsp:nvSpPr>
      <dsp:spPr>
        <a:xfrm>
          <a:off x="0" y="2715338"/>
          <a:ext cx="8572592" cy="62361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обеспечение целостности, достоверности и актуальности информационных ресурс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0" y="2715338"/>
        <a:ext cx="8572592" cy="623610"/>
      </dsp:txXfrm>
    </dsp:sp>
    <dsp:sp modelId="{9574DD25-D94F-48CC-96FE-CFAA891ADDE3}">
      <dsp:nvSpPr>
        <dsp:cNvPr id="0" name=""/>
        <dsp:cNvSpPr/>
      </dsp:nvSpPr>
      <dsp:spPr>
        <a:xfrm>
          <a:off x="0" y="3385029"/>
          <a:ext cx="8572592" cy="62361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обеспечение информационной безопасности;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0" y="3385029"/>
        <a:ext cx="8572592" cy="623610"/>
      </dsp:txXfrm>
    </dsp:sp>
    <dsp:sp modelId="{49A91D96-5897-4AA7-9C3F-8F304F2CC0FA}">
      <dsp:nvSpPr>
        <dsp:cNvPr id="0" name=""/>
        <dsp:cNvSpPr/>
      </dsp:nvSpPr>
      <dsp:spPr>
        <a:xfrm>
          <a:off x="0" y="4054719"/>
          <a:ext cx="8572592" cy="62361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27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использование передового опыта при разработке</a:t>
          </a:r>
          <a:r>
            <a:rPr lang="en-US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информационных систем.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0" y="4054719"/>
        <a:ext cx="8572592" cy="62361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1BA0AA-E7CC-4677-8C3B-0ACD52AC42AB}">
      <dsp:nvSpPr>
        <dsp:cNvPr id="0" name=""/>
        <dsp:cNvSpPr/>
      </dsp:nvSpPr>
      <dsp:spPr>
        <a:xfrm>
          <a:off x="1374925" y="501235"/>
          <a:ext cx="3346149" cy="3346149"/>
        </a:xfrm>
        <a:prstGeom prst="blockArc">
          <a:avLst>
            <a:gd name="adj1" fmla="val 11880000"/>
            <a:gd name="adj2" fmla="val 16200000"/>
            <a:gd name="adj3" fmla="val 4636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E42EAD-CCF5-4DAD-A01B-F194088F1FC8}">
      <dsp:nvSpPr>
        <dsp:cNvPr id="0" name=""/>
        <dsp:cNvSpPr/>
      </dsp:nvSpPr>
      <dsp:spPr>
        <a:xfrm>
          <a:off x="1374925" y="501235"/>
          <a:ext cx="3346149" cy="3346149"/>
        </a:xfrm>
        <a:prstGeom prst="blockArc">
          <a:avLst>
            <a:gd name="adj1" fmla="val 7560000"/>
            <a:gd name="adj2" fmla="val 11880000"/>
            <a:gd name="adj3" fmla="val 4636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32C518-6CC0-4C5A-A252-B7F3C3AEDDC6}">
      <dsp:nvSpPr>
        <dsp:cNvPr id="0" name=""/>
        <dsp:cNvSpPr/>
      </dsp:nvSpPr>
      <dsp:spPr>
        <a:xfrm>
          <a:off x="1374925" y="501235"/>
          <a:ext cx="3346149" cy="3346149"/>
        </a:xfrm>
        <a:prstGeom prst="blockArc">
          <a:avLst>
            <a:gd name="adj1" fmla="val 3240000"/>
            <a:gd name="adj2" fmla="val 7560000"/>
            <a:gd name="adj3" fmla="val 4636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4E9563-AE73-4D41-8A6F-FA557AFBAE1E}">
      <dsp:nvSpPr>
        <dsp:cNvPr id="0" name=""/>
        <dsp:cNvSpPr/>
      </dsp:nvSpPr>
      <dsp:spPr>
        <a:xfrm>
          <a:off x="1374925" y="501235"/>
          <a:ext cx="3346149" cy="3346149"/>
        </a:xfrm>
        <a:prstGeom prst="blockArc">
          <a:avLst>
            <a:gd name="adj1" fmla="val 20520000"/>
            <a:gd name="adj2" fmla="val 3240000"/>
            <a:gd name="adj3" fmla="val 4636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2DBB68-B34B-4B24-A52C-B91F4585C348}">
      <dsp:nvSpPr>
        <dsp:cNvPr id="0" name=""/>
        <dsp:cNvSpPr/>
      </dsp:nvSpPr>
      <dsp:spPr>
        <a:xfrm>
          <a:off x="1374925" y="501235"/>
          <a:ext cx="3346149" cy="3346149"/>
        </a:xfrm>
        <a:prstGeom prst="blockArc">
          <a:avLst>
            <a:gd name="adj1" fmla="val 16200000"/>
            <a:gd name="adj2" fmla="val 20520000"/>
            <a:gd name="adj3" fmla="val 4636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811245-797D-4331-B4A5-445C4CCD8787}">
      <dsp:nvSpPr>
        <dsp:cNvPr id="0" name=""/>
        <dsp:cNvSpPr/>
      </dsp:nvSpPr>
      <dsp:spPr>
        <a:xfrm>
          <a:off x="2278558" y="1404868"/>
          <a:ext cx="1538882" cy="1538882"/>
        </a:xfrm>
        <a:prstGeom prst="ellipse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СИО МГС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78558" y="1404868"/>
        <a:ext cx="1538882" cy="1538882"/>
      </dsp:txXfrm>
    </dsp:sp>
    <dsp:sp modelId="{EA9F197D-5860-4BE9-8FB2-C47857AFE256}">
      <dsp:nvSpPr>
        <dsp:cNvPr id="0" name=""/>
        <dsp:cNvSpPr/>
      </dsp:nvSpPr>
      <dsp:spPr>
        <a:xfrm>
          <a:off x="2509391" y="1406"/>
          <a:ext cx="1077217" cy="1077217"/>
        </a:xfrm>
        <a:prstGeom prst="ellipse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Совет МГС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09391" y="1406"/>
        <a:ext cx="1077217" cy="1077217"/>
      </dsp:txXfrm>
    </dsp:sp>
    <dsp:sp modelId="{81903D38-1B4D-4908-BB33-968B1609D783}">
      <dsp:nvSpPr>
        <dsp:cNvPr id="0" name=""/>
        <dsp:cNvSpPr/>
      </dsp:nvSpPr>
      <dsp:spPr>
        <a:xfrm>
          <a:off x="4063697" y="1130676"/>
          <a:ext cx="1077217" cy="1077217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Рабочая группа  по ИТ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63697" y="1130676"/>
        <a:ext cx="1077217" cy="1077217"/>
      </dsp:txXfrm>
    </dsp:sp>
    <dsp:sp modelId="{301E691E-461D-4B79-B8EB-FE1BD98132EA}">
      <dsp:nvSpPr>
        <dsp:cNvPr id="0" name=""/>
        <dsp:cNvSpPr/>
      </dsp:nvSpPr>
      <dsp:spPr>
        <a:xfrm>
          <a:off x="3470005" y="2957873"/>
          <a:ext cx="1077217" cy="1077217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Центр управления СИО МГС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70005" y="2957873"/>
        <a:ext cx="1077217" cy="1077217"/>
      </dsp:txXfrm>
    </dsp:sp>
    <dsp:sp modelId="{C8F918C8-176B-4FE8-924E-460B79A99252}">
      <dsp:nvSpPr>
        <dsp:cNvPr id="0" name=""/>
        <dsp:cNvSpPr/>
      </dsp:nvSpPr>
      <dsp:spPr>
        <a:xfrm>
          <a:off x="1548776" y="2957873"/>
          <a:ext cx="1077217" cy="1077217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Организации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стран-участниц МГС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48776" y="2957873"/>
        <a:ext cx="1077217" cy="1077217"/>
      </dsp:txXfrm>
    </dsp:sp>
    <dsp:sp modelId="{C36A78F7-600E-4E47-A453-824F67B1895B}">
      <dsp:nvSpPr>
        <dsp:cNvPr id="0" name=""/>
        <dsp:cNvSpPr/>
      </dsp:nvSpPr>
      <dsp:spPr>
        <a:xfrm>
          <a:off x="955084" y="1130676"/>
          <a:ext cx="1077217" cy="1077217"/>
        </a:xfrm>
        <a:prstGeom prst="ellipse">
          <a:avLst/>
        </a:prstGeom>
        <a:solidFill>
          <a:srgbClr val="66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Бюро по стандартам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55084" y="1130676"/>
        <a:ext cx="1077217" cy="107721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46D57E-A728-4B4A-875A-50594EB4D9E7}">
      <dsp:nvSpPr>
        <dsp:cNvPr id="0" name=""/>
        <dsp:cNvSpPr/>
      </dsp:nvSpPr>
      <dsp:spPr>
        <a:xfrm>
          <a:off x="0" y="-300435"/>
          <a:ext cx="2720153" cy="90130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Пользователи СИО МГС</a:t>
          </a:r>
        </a:p>
      </dsp:txBody>
      <dsp:txXfrm>
        <a:off x="0" y="-300435"/>
        <a:ext cx="2720153" cy="600871"/>
      </dsp:txXfrm>
    </dsp:sp>
    <dsp:sp modelId="{8F3A209E-D233-4B04-8A91-5181FF8079A1}">
      <dsp:nvSpPr>
        <dsp:cNvPr id="0" name=""/>
        <dsp:cNvSpPr/>
      </dsp:nvSpPr>
      <dsp:spPr>
        <a:xfrm>
          <a:off x="305247" y="300435"/>
          <a:ext cx="3234779" cy="4429156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Национальные органы по стандартизации государства-участника СНГ членов МГС</a:t>
          </a:r>
          <a:endParaRPr lang="ru-RU" sz="1400" kern="12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Межгосударственные технические комитеты</a:t>
          </a:r>
          <a:r>
            <a:rPr lang="en-US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по стандартизации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Органы по подтверждению соответствия, испытательные лаборатории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Государственные органы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Организации, производители,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Рядовые пользователи и потребители</a:t>
          </a:r>
        </a:p>
      </dsp:txBody>
      <dsp:txXfrm>
        <a:off x="305247" y="300435"/>
        <a:ext cx="3234779" cy="4429156"/>
      </dsp:txXfrm>
    </dsp:sp>
    <dsp:sp modelId="{4ABCC938-AB0E-448A-8B9B-7651667C687D}">
      <dsp:nvSpPr>
        <dsp:cNvPr id="0" name=""/>
        <dsp:cNvSpPr/>
      </dsp:nvSpPr>
      <dsp:spPr>
        <a:xfrm>
          <a:off x="3753818" y="-142876"/>
          <a:ext cx="531270" cy="469687"/>
        </a:xfrm>
        <a:prstGeom prst="rightArrow">
          <a:avLst>
            <a:gd name="adj1" fmla="val 60000"/>
            <a:gd name="adj2" fmla="val 50000"/>
          </a:avLst>
        </a:prstGeom>
        <a:solidFill>
          <a:srgbClr val="00808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" kern="1200"/>
        </a:p>
      </dsp:txBody>
      <dsp:txXfrm>
        <a:off x="3753818" y="-142876"/>
        <a:ext cx="531270" cy="469687"/>
      </dsp:txXfrm>
    </dsp:sp>
    <dsp:sp modelId="{C2F466E6-F9FC-48A7-B185-23F3C9593F99}">
      <dsp:nvSpPr>
        <dsp:cNvPr id="0" name=""/>
        <dsp:cNvSpPr/>
      </dsp:nvSpPr>
      <dsp:spPr>
        <a:xfrm>
          <a:off x="4642516" y="-300435"/>
          <a:ext cx="2720153" cy="901307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Создание  СИО МГС обеспечит</a:t>
          </a:r>
          <a:endParaRPr lang="ru-RU" sz="16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42516" y="-300435"/>
        <a:ext cx="2720153" cy="600871"/>
      </dsp:txXfrm>
    </dsp:sp>
    <dsp:sp modelId="{287995B7-5E5A-47ED-8340-1313B8EC65E1}">
      <dsp:nvSpPr>
        <dsp:cNvPr id="0" name=""/>
        <dsp:cNvSpPr/>
      </dsp:nvSpPr>
      <dsp:spPr>
        <a:xfrm>
          <a:off x="4671740" y="300435"/>
          <a:ext cx="3751527" cy="4429156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solidFill>
              <a:schemeClr val="tx2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Доступность информации по направлениям:</a:t>
          </a:r>
          <a:endParaRPr lang="ru-RU" sz="1400" kern="1200" dirty="0">
            <a:solidFill>
              <a:schemeClr val="tx2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Стандартизации, </a:t>
          </a:r>
          <a:endParaRPr lang="ru-RU" sz="1400" kern="1200" dirty="0">
            <a:solidFill>
              <a:schemeClr val="tx2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Метрологии,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Сертификации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Аккредитации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Государственный контроль (надзор)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Совершенствование информационного обеспечения деятельности МГС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Применение новых технологий и форматов с учетом опыта международных организаций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 smtClean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Автоматизация бизнес -процессов и внедрение новых информационных систем, сервисов и программных средств в деятельность МГС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4671740" y="300435"/>
        <a:ext cx="3751527" cy="442915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0DA96F-3B03-49B2-A2F5-45D4F3EE2789}">
      <dsp:nvSpPr>
        <dsp:cNvPr id="0" name=""/>
        <dsp:cNvSpPr/>
      </dsp:nvSpPr>
      <dsp:spPr>
        <a:xfrm rot="5400000">
          <a:off x="-159751" y="160996"/>
          <a:ext cx="1065012" cy="745508"/>
        </a:xfrm>
        <a:prstGeom prst="chevron">
          <a:avLst/>
        </a:prstGeom>
        <a:solidFill>
          <a:srgbClr val="00808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100" kern="1200" dirty="0" smtClean="0"/>
            <a:t>Утвердить</a:t>
          </a:r>
          <a:endParaRPr lang="ru-RU" sz="1100" kern="1200" dirty="0"/>
        </a:p>
      </dsp:txBody>
      <dsp:txXfrm rot="5400000">
        <a:off x="-159751" y="160996"/>
        <a:ext cx="1065012" cy="745508"/>
      </dsp:txXfrm>
    </dsp:sp>
    <dsp:sp modelId="{96968AA2-FA29-4517-9240-E69DF49F59AA}">
      <dsp:nvSpPr>
        <dsp:cNvPr id="0" name=""/>
        <dsp:cNvSpPr/>
      </dsp:nvSpPr>
      <dsp:spPr>
        <a:xfrm rot="5400000">
          <a:off x="4170029" y="-3423276"/>
          <a:ext cx="692257" cy="7541299"/>
        </a:xfrm>
        <a:prstGeom prst="round2SameRect">
          <a:avLst/>
        </a:prstGeom>
        <a:solidFill>
          <a:schemeClr val="accent5">
            <a:lumMod val="75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1500" b="1" kern="1200" dirty="0" smtClean="0">
              <a:latin typeface="Times New Roman" pitchFamily="18" charset="0"/>
              <a:cs typeface="Times New Roman" pitchFamily="18" charset="0"/>
            </a:rPr>
            <a:t>Утвердить  Положение</a:t>
          </a:r>
          <a:r>
            <a:rPr lang="kk-KZ" sz="1500" kern="1200" dirty="0" smtClean="0">
              <a:latin typeface="Times New Roman" pitchFamily="18" charset="0"/>
              <a:cs typeface="Times New Roman" pitchFamily="18" charset="0"/>
            </a:rPr>
            <a:t> о Системе информационного обеспечения деятельности МГС, это обеспечит правовую основу для дальнейших работ (2014)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70029" y="-3423276"/>
        <a:ext cx="692257" cy="7541299"/>
      </dsp:txXfrm>
    </dsp:sp>
    <dsp:sp modelId="{FCE561A4-6C5B-465B-9217-E30EC599AF06}">
      <dsp:nvSpPr>
        <dsp:cNvPr id="0" name=""/>
        <dsp:cNvSpPr/>
      </dsp:nvSpPr>
      <dsp:spPr>
        <a:xfrm rot="5400000">
          <a:off x="-159751" y="1108567"/>
          <a:ext cx="1065012" cy="745508"/>
        </a:xfrm>
        <a:prstGeom prst="chevron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100" kern="1200" smtClean="0"/>
            <a:t>Утвердить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-159751" y="1108567"/>
        <a:ext cx="1065012" cy="745508"/>
      </dsp:txXfrm>
    </dsp:sp>
    <dsp:sp modelId="{DA24D908-62DB-4B58-B104-4DCEBD5EC993}">
      <dsp:nvSpPr>
        <dsp:cNvPr id="0" name=""/>
        <dsp:cNvSpPr/>
      </dsp:nvSpPr>
      <dsp:spPr>
        <a:xfrm rot="5400000">
          <a:off x="4170029" y="-2475705"/>
          <a:ext cx="692257" cy="7541299"/>
        </a:xfrm>
        <a:prstGeom prst="round2SameRect">
          <a:avLst/>
        </a:prstGeom>
        <a:solidFill>
          <a:schemeClr val="accent3">
            <a:lumMod val="75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1500" b="1" kern="1200" dirty="0" smtClean="0">
              <a:latin typeface="Times New Roman" pitchFamily="18" charset="0"/>
              <a:cs typeface="Times New Roman" pitchFamily="18" charset="0"/>
            </a:rPr>
            <a:t>Утвердить  Дорожную карту</a:t>
          </a:r>
          <a:r>
            <a:rPr lang="kk-KZ" sz="15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развития информационных технологий в рамках работ по межгосударственной стандартизации, как план развития СИО МГС (2014)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70029" y="-2475705"/>
        <a:ext cx="692257" cy="7541299"/>
      </dsp:txXfrm>
    </dsp:sp>
    <dsp:sp modelId="{9ED4583D-CCBA-4DCE-8F15-0F286144BF0A}">
      <dsp:nvSpPr>
        <dsp:cNvPr id="0" name=""/>
        <dsp:cNvSpPr/>
      </dsp:nvSpPr>
      <dsp:spPr>
        <a:xfrm rot="5400000">
          <a:off x="-159751" y="2056137"/>
          <a:ext cx="1065012" cy="745508"/>
        </a:xfrm>
        <a:prstGeom prst="chevron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100" kern="1200" dirty="0" smtClean="0"/>
            <a:t>Создать</a:t>
          </a:r>
          <a:endParaRPr lang="ru-RU" sz="1100" kern="1200" dirty="0"/>
        </a:p>
      </dsp:txBody>
      <dsp:txXfrm rot="5400000">
        <a:off x="-159751" y="2056137"/>
        <a:ext cx="1065012" cy="745508"/>
      </dsp:txXfrm>
    </dsp:sp>
    <dsp:sp modelId="{FE25F1C7-620D-492A-9665-E8E5D9DFEB7A}">
      <dsp:nvSpPr>
        <dsp:cNvPr id="0" name=""/>
        <dsp:cNvSpPr/>
      </dsp:nvSpPr>
      <dsp:spPr>
        <a:xfrm rot="5400000">
          <a:off x="4170029" y="-1528134"/>
          <a:ext cx="692257" cy="7541299"/>
        </a:xfrm>
        <a:prstGeom prst="round2SameRect">
          <a:avLst/>
        </a:prstGeom>
        <a:solidFill>
          <a:schemeClr val="accent4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1500" b="1" kern="1200" dirty="0" smtClean="0">
              <a:latin typeface="Times New Roman" pitchFamily="18" charset="0"/>
              <a:cs typeface="Times New Roman" pitchFamily="18" charset="0"/>
            </a:rPr>
            <a:t>Создать Центр управления СИО МГС</a:t>
          </a:r>
          <a:r>
            <a:rPr lang="kk-KZ" sz="1500" kern="1200" dirty="0" smtClean="0">
              <a:latin typeface="Times New Roman" pitchFamily="18" charset="0"/>
              <a:cs typeface="Times New Roman" pitchFamily="18" charset="0"/>
            </a:rPr>
            <a:t>, определить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организацию, уполномоченную национальным органом по стандартизации одного из государств-участников СНГ для технического сопровождения СИО МГС (2014-2015) 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70029" y="-1528134"/>
        <a:ext cx="692257" cy="7541299"/>
      </dsp:txXfrm>
    </dsp:sp>
    <dsp:sp modelId="{F088006F-01C7-4277-98F6-6387545C6658}">
      <dsp:nvSpPr>
        <dsp:cNvPr id="0" name=""/>
        <dsp:cNvSpPr/>
      </dsp:nvSpPr>
      <dsp:spPr>
        <a:xfrm rot="5400000">
          <a:off x="-159751" y="3003708"/>
          <a:ext cx="1065012" cy="745508"/>
        </a:xfrm>
        <a:prstGeom prst="chevron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100" kern="1200" dirty="0" smtClean="0"/>
            <a:t>Утвердить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-159751" y="3003708"/>
        <a:ext cx="1065012" cy="745508"/>
      </dsp:txXfrm>
    </dsp:sp>
    <dsp:sp modelId="{B2017DC6-955C-48D6-BB14-2CB45A8F21D4}">
      <dsp:nvSpPr>
        <dsp:cNvPr id="0" name=""/>
        <dsp:cNvSpPr/>
      </dsp:nvSpPr>
      <dsp:spPr>
        <a:xfrm rot="5400000">
          <a:off x="4170029" y="-580564"/>
          <a:ext cx="692257" cy="7541299"/>
        </a:xfrm>
        <a:prstGeom prst="round2SameRect">
          <a:avLst/>
        </a:prstGeom>
        <a:solidFill>
          <a:schemeClr val="accent3">
            <a:lumMod val="75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1500" b="1" kern="1200" dirty="0" smtClean="0">
              <a:latin typeface="Times New Roman" pitchFamily="18" charset="0"/>
              <a:cs typeface="Times New Roman" pitchFamily="18" charset="0"/>
            </a:rPr>
            <a:t>Определить организации-участники, </a:t>
          </a:r>
          <a:r>
            <a:rPr lang="kk-KZ" sz="1500" b="0" kern="1200" dirty="0" smtClean="0">
              <a:latin typeface="Times New Roman" pitchFamily="18" charset="0"/>
              <a:cs typeface="Times New Roman" pitchFamily="18" charset="0"/>
            </a:rPr>
            <a:t>уполномоченные национальными органами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государств-участников СНГ</a:t>
          </a:r>
          <a:r>
            <a:rPr lang="kk-KZ" sz="1500" b="0" kern="1200" dirty="0" smtClean="0">
              <a:latin typeface="Times New Roman" pitchFamily="18" charset="0"/>
              <a:cs typeface="Times New Roman" pitchFamily="18" charset="0"/>
            </a:rPr>
            <a:t>, на участие в функционировании СИО МГС (2014) </a:t>
          </a:r>
          <a:endParaRPr lang="ru-RU" sz="1500" b="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70029" y="-580564"/>
        <a:ext cx="692257" cy="7541299"/>
      </dsp:txXfrm>
    </dsp:sp>
    <dsp:sp modelId="{C70C6817-9481-4C32-8A1E-BA63B2EFA527}">
      <dsp:nvSpPr>
        <dsp:cNvPr id="0" name=""/>
        <dsp:cNvSpPr/>
      </dsp:nvSpPr>
      <dsp:spPr>
        <a:xfrm rot="5400000">
          <a:off x="-159751" y="3951279"/>
          <a:ext cx="1065012" cy="745508"/>
        </a:xfrm>
        <a:prstGeom prst="chevron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100" kern="1200" dirty="0" smtClean="0"/>
            <a:t>Разработать</a:t>
          </a:r>
          <a:endParaRPr lang="ru-RU" sz="1100" kern="1200" dirty="0"/>
        </a:p>
      </dsp:txBody>
      <dsp:txXfrm rot="5400000">
        <a:off x="-159751" y="3951279"/>
        <a:ext cx="1065012" cy="745508"/>
      </dsp:txXfrm>
    </dsp:sp>
    <dsp:sp modelId="{644D329D-1FE0-4D22-A6FA-F109B14C2F1E}">
      <dsp:nvSpPr>
        <dsp:cNvPr id="0" name=""/>
        <dsp:cNvSpPr/>
      </dsp:nvSpPr>
      <dsp:spPr>
        <a:xfrm rot="5400000">
          <a:off x="4170029" y="367006"/>
          <a:ext cx="692257" cy="7541299"/>
        </a:xfrm>
        <a:prstGeom prst="round2SameRect">
          <a:avLst/>
        </a:prstGeom>
        <a:solidFill>
          <a:srgbClr val="0070C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 smtClean="0">
              <a:latin typeface="Times New Roman" pitchFamily="18" charset="0"/>
              <a:cs typeface="Times New Roman" pitchFamily="18" charset="0"/>
            </a:rPr>
            <a:t>Разработать </a:t>
          </a:r>
          <a:r>
            <a:rPr lang="ru-RU" sz="15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концепцию  развития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на систему информационного обеспечения деятельности МГС (2015)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70029" y="367006"/>
        <a:ext cx="692257" cy="7541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7B549-3051-4950-B113-B0F4358E8C69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A9516-EB98-473B-A07C-D5FFF85929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5943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A9516-EB98-473B-A07C-D5FFF859297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A9516-EB98-473B-A07C-D5FFF859297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4.jpeg"/><Relationship Id="rId4" Type="http://schemas.openxmlformats.org/officeDocument/2006/relationships/diagramData" Target="../diagrams/data2.xml"/><Relationship Id="rId9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348880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СОЗДАНИЕ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СИСТЕМЫ ИНФОРМАЦИОННОГО ОБЕСПЕЧЕНИЯ ДЕЯТЕЛЬНОСТИ </a:t>
            </a: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МЕЖГОСУДАРСТВЕННОГО СОВЕТА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 СТАНДАРТИЗАЦИИ, МЕТРОЛОГИИ И СЕРТИФИКАЦИИ </a:t>
            </a:r>
            <a:endParaRPr lang="ru-RU" sz="2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499422"/>
            <a:ext cx="118762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5" name="Picture 40" descr="mg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76672"/>
            <a:ext cx="1368152" cy="115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500034" y="126157"/>
            <a:ext cx="8472518" cy="57149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ПРОБЛЕМНЫЕ ОБЛАСТИ  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ИНФОРМАЦИОННОГО ОБЕСПЕЧЕНИЯ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МГС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158196249"/>
              </p:ext>
            </p:extLst>
          </p:nvPr>
        </p:nvGraphicFramePr>
        <p:xfrm>
          <a:off x="285720" y="1285860"/>
          <a:ext cx="8643998" cy="5239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499422"/>
            <a:ext cx="118762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6585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343719" y="270173"/>
            <a:ext cx="8472518" cy="57149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ПЛАН РАЗВИТИЯ ИНФОРМАТИЗАЦИИ МГС</a:t>
            </a:r>
            <a:endParaRPr 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4"/>
          <p:cNvSpPr txBox="1">
            <a:spLocks noChangeArrowheads="1"/>
          </p:cNvSpPr>
          <p:nvPr/>
        </p:nvSpPr>
        <p:spPr bwMode="auto">
          <a:xfrm>
            <a:off x="349448" y="1144076"/>
            <a:ext cx="8615039" cy="7078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171450" indent="-171450"/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ДОРОЖНАЯ КАРТА РАЗВИТИЯ</a:t>
            </a:r>
          </a:p>
          <a:p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ИНФОРМАЦИОННЫХ ТЕХНОЛОГИЙ (проект) предусматривает:</a:t>
            </a:r>
            <a:endParaRPr lang="ru-RU" sz="2000" b="1" i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010901"/>
            <a:ext cx="864396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Разработку концепции 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развития информатизации деятельности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МГС</a:t>
            </a:r>
          </a:p>
          <a:p>
            <a:pPr marL="285750" indent="-285750">
              <a:spcBef>
                <a:spcPts val="12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виртуального информационного центра 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МГС</a:t>
            </a:r>
          </a:p>
          <a:p>
            <a:pPr marL="285750" indent="-285750">
              <a:spcBef>
                <a:spcPts val="12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Системы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управления заседаниями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МГС</a:t>
            </a:r>
          </a:p>
          <a:p>
            <a:pPr marL="285750" indent="-285750">
              <a:spcBef>
                <a:spcPts val="12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Реестра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экспертов по стандартизации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стран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участниц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МГС</a:t>
            </a:r>
          </a:p>
          <a:p>
            <a:pPr marL="285750" indent="-285750">
              <a:spcBef>
                <a:spcPts val="12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Комплексный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информационный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ресурс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МТК</a:t>
            </a:r>
          </a:p>
          <a:p>
            <a:pPr marL="285750" indent="-285750">
              <a:spcBef>
                <a:spcPts val="12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Совершенствование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АИС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МГС</a:t>
            </a:r>
          </a:p>
          <a:p>
            <a:pPr marL="285750" indent="-285750">
              <a:spcBef>
                <a:spcPts val="12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 единого фонда НД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МГС</a:t>
            </a:r>
          </a:p>
          <a:p>
            <a:pPr marL="285750" indent="-285750">
              <a:spcBef>
                <a:spcPts val="12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электронного шаблона для  разработки и редактирования межгосударственных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стандартов</a:t>
            </a:r>
          </a:p>
          <a:p>
            <a:pPr marL="285750" indent="-285750">
              <a:spcBef>
                <a:spcPts val="12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Применение новых форматов межгосударственных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стандартов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целью расширения информационной вариантности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фонда ГОСТ 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499422"/>
            <a:ext cx="118762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 rot="5400000">
            <a:off x="4319972" y="1952836"/>
            <a:ext cx="360039" cy="7776864"/>
          </a:xfrm>
          <a:prstGeom prst="rightBrace">
            <a:avLst>
              <a:gd name="adj1" fmla="val 8333"/>
              <a:gd name="adj2" fmla="val 50122"/>
            </a:avLst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6093296"/>
            <a:ext cx="799288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СОЗДАНИЕ</a:t>
            </a:r>
          </a:p>
          <a:p>
            <a:pPr algn="ctr"/>
            <a:r>
              <a:rPr lang="ru-RU" sz="1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СИСТЕМЫ ИНФОРМАЦИОННОГО ОБЕСПЕЧЕНИЯ ДЕЯТЕЛЬНОСТИ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МЕЖГОСУДАРСТВЕННОГО СОВЕТА  ПО СТАНДАРТИЗАЦИИ, МЕТРОЛОГИИ И СЕРТИФИКАЦИИ 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xmlns="" val="68325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ssym\Desktop\первая летняя чистка\рисунки\icon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2"/>
            <a:ext cx="2190765" cy="1643074"/>
          </a:xfrm>
          <a:prstGeom prst="rect">
            <a:avLst/>
          </a:prstGeom>
          <a:noFill/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00"/>
          <p:cNvSpPr>
            <a:spLocks noChangeArrowheads="1"/>
          </p:cNvSpPr>
          <p:nvPr/>
        </p:nvSpPr>
        <p:spPr bwMode="auto">
          <a:xfrm>
            <a:off x="0" y="71414"/>
            <a:ext cx="90725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Предлагаемая модель Системы информационного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обеспечения деятельности МГС</a:t>
            </a:r>
            <a:endParaRPr lang="ru-RU" sz="2400" b="1" dirty="0">
              <a:solidFill>
                <a:schemeClr val="bg1"/>
              </a:solidFill>
              <a:effectLst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224" y="2699628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Базы данных МГС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500430" y="1285860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Портал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е-МГС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4" name="Схема 33"/>
          <p:cNvGraphicFramePr/>
          <p:nvPr>
            <p:extLst>
              <p:ext uri="{D42A27DB-BD31-4B8C-83A1-F6EECF244321}">
                <p14:modId xmlns:p14="http://schemas.microsoft.com/office/powerpoint/2010/main" xmlns="" val="3643853331"/>
              </p:ext>
            </p:extLst>
          </p:nvPr>
        </p:nvGraphicFramePr>
        <p:xfrm>
          <a:off x="357158" y="3214686"/>
          <a:ext cx="8501122" cy="3421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5" name="Text Box 34"/>
          <p:cNvSpPr txBox="1">
            <a:spLocks noChangeArrowheads="1"/>
          </p:cNvSpPr>
          <p:nvPr/>
        </p:nvSpPr>
        <p:spPr bwMode="auto">
          <a:xfrm>
            <a:off x="2643174" y="1643050"/>
            <a:ext cx="5929354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 algn="ctr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единая точка доступа к информационным ресурсам</a:t>
            </a:r>
          </a:p>
        </p:txBody>
      </p:sp>
      <p:sp>
        <p:nvSpPr>
          <p:cNvPr id="37" name="Text Box 34"/>
          <p:cNvSpPr txBox="1">
            <a:spLocks noChangeArrowheads="1"/>
          </p:cNvSpPr>
          <p:nvPr/>
        </p:nvSpPr>
        <p:spPr bwMode="auto">
          <a:xfrm>
            <a:off x="357158" y="5929330"/>
            <a:ext cx="8572560" cy="53860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 algn="just"/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Единые технические требования для информационных систем, сервисов и программных средств, по информационной безопасности, с учетом опыта международных организации </a:t>
            </a:r>
          </a:p>
        </p:txBody>
      </p:sp>
      <p:pic>
        <p:nvPicPr>
          <p:cNvPr id="58" name="Picture 15" descr="C:\Users\Kassym\Desktop\download-arrow_17-40919490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8826" y="2200139"/>
            <a:ext cx="357190" cy="364765"/>
          </a:xfrm>
          <a:prstGeom prst="rect">
            <a:avLst/>
          </a:prstGeom>
          <a:noFill/>
        </p:spPr>
      </p:pic>
      <p:cxnSp>
        <p:nvCxnSpPr>
          <p:cNvPr id="71" name="Прямая со стрелкой 70"/>
          <p:cNvCxnSpPr/>
          <p:nvPr/>
        </p:nvCxnSpPr>
        <p:spPr>
          <a:xfrm rot="10800000" flipV="1">
            <a:off x="1357290" y="3143248"/>
            <a:ext cx="2644794" cy="857256"/>
          </a:xfrm>
          <a:prstGeom prst="straightConnector1">
            <a:avLst/>
          </a:prstGeom>
          <a:ln w="28575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10800000" flipV="1">
            <a:off x="3071802" y="3214686"/>
            <a:ext cx="1144596" cy="785818"/>
          </a:xfrm>
          <a:prstGeom prst="straightConnector1">
            <a:avLst/>
          </a:prstGeom>
          <a:ln w="285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rot="5400000">
            <a:off x="4215604" y="3571082"/>
            <a:ext cx="714380" cy="1588"/>
          </a:xfrm>
          <a:prstGeom prst="straightConnector1">
            <a:avLst/>
          </a:prstGeom>
          <a:ln w="285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4859340" y="3214686"/>
            <a:ext cx="1212858" cy="785818"/>
          </a:xfrm>
          <a:prstGeom prst="straightConnector1">
            <a:avLst/>
          </a:prstGeom>
          <a:ln w="285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>
            <a:off x="5145092" y="3214686"/>
            <a:ext cx="2284428" cy="714380"/>
          </a:xfrm>
          <a:prstGeom prst="straightConnector1">
            <a:avLst/>
          </a:prstGeom>
          <a:ln w="285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C:\Users\Kassym\Desktop\загруженное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43174" y="1214422"/>
            <a:ext cx="838200" cy="771525"/>
          </a:xfrm>
          <a:prstGeom prst="rect">
            <a:avLst/>
          </a:prstGeom>
          <a:noFill/>
        </p:spPr>
      </p:pic>
      <p:sp>
        <p:nvSpPr>
          <p:cNvPr id="1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499422"/>
            <a:ext cx="118762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500034" y="285728"/>
            <a:ext cx="8472518" cy="571496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0" algn="ctr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ЦЕЛИ ФУНКЦИОНИРОВАНИЯ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СИО МГС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C:\Users\Kassym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572008"/>
            <a:ext cx="2643206" cy="1652004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921478283"/>
              </p:ext>
            </p:extLst>
          </p:nvPr>
        </p:nvGraphicFramePr>
        <p:xfrm>
          <a:off x="285720" y="1285860"/>
          <a:ext cx="8643998" cy="2960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5720" y="5286388"/>
            <a:ext cx="5929354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 мероприятий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 реализации предложений по совершенствованию межгосударственной стандартизации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500570"/>
            <a:ext cx="5929354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Стратегия развития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Межгосударственного совета по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стандартизации, метрологии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сертификации на период до 2020 года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42910" y="5761285"/>
            <a:ext cx="55721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подготовить проект Положения о создании Центра информационного обеспечения деятельности МГС (ЦИО МГС) в области технического регулирования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499422"/>
            <a:ext cx="118762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9483"/>
            <a:ext cx="9144000" cy="785794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00034" y="193208"/>
            <a:ext cx="8472518" cy="571496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0" algn="ctr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ПРИНЦИПЫ ФУНКЦИОНИРОВАНИЯ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СИО МГС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0" name="Picture 2" descr="C:\Users\Kassym\Desktop\Drejtesi_65546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5643578"/>
            <a:ext cx="2000264" cy="1083808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588737326"/>
              </p:ext>
            </p:extLst>
          </p:nvPr>
        </p:nvGraphicFramePr>
        <p:xfrm>
          <a:off x="357126" y="857232"/>
          <a:ext cx="8572592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499422"/>
            <a:ext cx="118762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982211938"/>
              </p:ext>
            </p:extLst>
          </p:nvPr>
        </p:nvGraphicFramePr>
        <p:xfrm>
          <a:off x="1428728" y="135729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 Box 34"/>
          <p:cNvSpPr txBox="1">
            <a:spLocks noChangeArrowheads="1"/>
          </p:cNvSpPr>
          <p:nvPr/>
        </p:nvSpPr>
        <p:spPr bwMode="auto">
          <a:xfrm>
            <a:off x="2214546" y="857232"/>
            <a:ext cx="428628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171450" indent="-171450" algn="ctr"/>
            <a:r>
              <a:rPr lang="ru-RU" sz="1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МГС ОПРЕДЕЛЯЕТ СТРАТЕГИЮ И ПРИНИМАЕТ РЕШЕНИЯ ПО РАЗВИТИЮ СИО МГС</a:t>
            </a:r>
            <a:endParaRPr lang="ru-RU" sz="1200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34"/>
          <p:cNvSpPr txBox="1">
            <a:spLocks noChangeArrowheads="1"/>
          </p:cNvSpPr>
          <p:nvPr/>
        </p:nvSpPr>
        <p:spPr bwMode="auto">
          <a:xfrm>
            <a:off x="107504" y="4509120"/>
            <a:ext cx="2928958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Предоставление доступа к собственным информационным ресурсам в рамках СИО МГС</a:t>
            </a:r>
          </a:p>
        </p:txBody>
      </p:sp>
      <p:sp>
        <p:nvSpPr>
          <p:cNvPr id="6" name="Text Box 34"/>
          <p:cNvSpPr txBox="1">
            <a:spLocks noChangeArrowheads="1"/>
          </p:cNvSpPr>
          <p:nvPr/>
        </p:nvSpPr>
        <p:spPr bwMode="auto">
          <a:xfrm>
            <a:off x="6561374" y="2025419"/>
            <a:ext cx="2412318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Разработка концепции, стратегии и политики по ИТ МГС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Планирование работ по ИТ МГС</a:t>
            </a:r>
          </a:p>
        </p:txBody>
      </p:sp>
      <p:sp>
        <p:nvSpPr>
          <p:cNvPr id="7" name="Text Box 34"/>
          <p:cNvSpPr txBox="1">
            <a:spLocks noChangeArrowheads="1"/>
          </p:cNvSpPr>
          <p:nvPr/>
        </p:nvSpPr>
        <p:spPr bwMode="auto">
          <a:xfrm>
            <a:off x="6047021" y="4581128"/>
            <a:ext cx="2786082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Техническая и методологическая поддержка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642918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100"/>
          <p:cNvSpPr>
            <a:spLocks noChangeArrowheads="1"/>
          </p:cNvSpPr>
          <p:nvPr/>
        </p:nvSpPr>
        <p:spPr bwMode="auto">
          <a:xfrm>
            <a:off x="0" y="63674"/>
            <a:ext cx="9072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 indent="-342900"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УЧАСТНИКИ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СИО МГС</a:t>
            </a:r>
          </a:p>
        </p:txBody>
      </p:sp>
      <p:sp>
        <p:nvSpPr>
          <p:cNvPr id="10" name="Text Box 34"/>
          <p:cNvSpPr txBox="1">
            <a:spLocks noChangeArrowheads="1"/>
          </p:cNvSpPr>
          <p:nvPr/>
        </p:nvSpPr>
        <p:spPr bwMode="auto">
          <a:xfrm>
            <a:off x="107504" y="5085184"/>
            <a:ext cx="3352464" cy="156966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Проведение системного анализа и изучение опыта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Разработка и внедрение информационных систем в соответствии с решением МГС;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Обеспечение функционирования и развития введенных в эксплуатацию информационных систем и ресурсов МГС;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Обеспечение информационной безопасности</a:t>
            </a:r>
          </a:p>
        </p:txBody>
      </p:sp>
      <p:sp>
        <p:nvSpPr>
          <p:cNvPr id="11" name="Text Box 34"/>
          <p:cNvSpPr txBox="1">
            <a:spLocks noChangeArrowheads="1"/>
          </p:cNvSpPr>
          <p:nvPr/>
        </p:nvSpPr>
        <p:spPr bwMode="auto">
          <a:xfrm>
            <a:off x="5808781" y="5042793"/>
            <a:ext cx="3164911" cy="138499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Мониторинг и анализ информационного обеспечения деятельности МГС, реализации планов и решений по ИТ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Проведение системного анализа и изучение опыта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Координация обеспечения информационной безопасности систем и ресурсов СИО МГС. </a:t>
            </a:r>
          </a:p>
        </p:txBody>
      </p:sp>
      <p:sp>
        <p:nvSpPr>
          <p:cNvPr id="14" name="Text Box 34"/>
          <p:cNvSpPr txBox="1">
            <a:spLocks noChangeArrowheads="1"/>
          </p:cNvSpPr>
          <p:nvPr/>
        </p:nvSpPr>
        <p:spPr bwMode="auto">
          <a:xfrm>
            <a:off x="323528" y="2443127"/>
            <a:ext cx="2143140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171450" indent="-171450"/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Координация функционирования и развития СИО МГС</a:t>
            </a:r>
            <a:endParaRPr lang="ru-RU" sz="1200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34"/>
          <p:cNvSpPr txBox="1">
            <a:spLocks noChangeArrowheads="1"/>
          </p:cNvSpPr>
          <p:nvPr/>
        </p:nvSpPr>
        <p:spPr bwMode="auto">
          <a:xfrm>
            <a:off x="6633757" y="2671750"/>
            <a:ext cx="2357422" cy="10156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Подготовка предложений по разработке информационных систем и ресурсов по направлениям деятельности МГС.</a:t>
            </a:r>
          </a:p>
        </p:txBody>
      </p:sp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251520" y="3039343"/>
            <a:ext cx="2154235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Анализ и мониторинг  выполнение решений МГС</a:t>
            </a:r>
          </a:p>
        </p:txBody>
      </p:sp>
      <p:sp>
        <p:nvSpPr>
          <p:cNvPr id="2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499422"/>
            <a:ext cx="118762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07398547"/>
              </p:ext>
            </p:extLst>
          </p:nvPr>
        </p:nvGraphicFramePr>
        <p:xfrm>
          <a:off x="500034" y="1357298"/>
          <a:ext cx="8429684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817662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100"/>
          <p:cNvSpPr>
            <a:spLocks noChangeArrowheads="1"/>
          </p:cNvSpPr>
          <p:nvPr/>
        </p:nvSpPr>
        <p:spPr bwMode="auto">
          <a:xfrm>
            <a:off x="38100" y="260648"/>
            <a:ext cx="9072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ПРЕИМУЩЕСТВА </a:t>
            </a: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С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ИО</a:t>
            </a: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МГС</a:t>
            </a:r>
            <a:endParaRPr lang="ru-RU" sz="2400" b="1" dirty="0">
              <a:solidFill>
                <a:schemeClr val="bg1"/>
              </a:solidFill>
              <a:effectLst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499422"/>
            <a:ext cx="118762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1052736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100"/>
          <p:cNvSpPr>
            <a:spLocks noChangeArrowheads="1"/>
          </p:cNvSpPr>
          <p:nvPr/>
        </p:nvSpPr>
        <p:spPr bwMode="auto">
          <a:xfrm>
            <a:off x="0" y="71414"/>
            <a:ext cx="90725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ПЕРВООЧЕРЕДНЫЕ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МЕРОПРИЯТИЯ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СОЗДАНИЮ </a:t>
            </a: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СИО МГС</a:t>
            </a:r>
            <a:endParaRPr lang="ru-RU" sz="2400" b="1" dirty="0">
              <a:solidFill>
                <a:schemeClr val="bg1"/>
              </a:solidFill>
              <a:effectLst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1219357692"/>
              </p:ext>
            </p:extLst>
          </p:nvPr>
        </p:nvGraphicFramePr>
        <p:xfrm>
          <a:off x="428596" y="1571612"/>
          <a:ext cx="828680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499422"/>
            <a:ext cx="118762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</TotalTime>
  <Words>744</Words>
  <Application>Microsoft Office PowerPoint</Application>
  <PresentationFormat>Экран (4:3)</PresentationFormat>
  <Paragraphs>129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Kassym</dc:creator>
  <cp:lastModifiedBy>Искандер</cp:lastModifiedBy>
  <cp:revision>261</cp:revision>
  <dcterms:created xsi:type="dcterms:W3CDTF">2014-06-06T11:01:51Z</dcterms:created>
  <dcterms:modified xsi:type="dcterms:W3CDTF">2014-06-23T14:57:08Z</dcterms:modified>
</cp:coreProperties>
</file>