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23"/>
  </p:notesMasterIdLst>
  <p:handoutMasterIdLst>
    <p:handoutMasterId r:id="rId24"/>
  </p:handoutMasterIdLst>
  <p:sldIdLst>
    <p:sldId id="488" r:id="rId3"/>
    <p:sldId id="486" r:id="rId4"/>
    <p:sldId id="487" r:id="rId5"/>
    <p:sldId id="490" r:id="rId6"/>
    <p:sldId id="489" r:id="rId7"/>
    <p:sldId id="491" r:id="rId8"/>
    <p:sldId id="481" r:id="rId9"/>
    <p:sldId id="476" r:id="rId10"/>
    <p:sldId id="477" r:id="rId11"/>
    <p:sldId id="467" r:id="rId12"/>
    <p:sldId id="466" r:id="rId13"/>
    <p:sldId id="468" r:id="rId14"/>
    <p:sldId id="479" r:id="rId15"/>
    <p:sldId id="480" r:id="rId16"/>
    <p:sldId id="474" r:id="rId17"/>
    <p:sldId id="485" r:id="rId18"/>
    <p:sldId id="462" r:id="rId19"/>
    <p:sldId id="465" r:id="rId20"/>
    <p:sldId id="492" r:id="rId21"/>
    <p:sldId id="493" r:id="rId22"/>
  </p:sldIdLst>
  <p:sldSz cx="12188825"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816" userDrawn="1">
          <p15:clr>
            <a:srgbClr val="A4A3A4"/>
          </p15:clr>
        </p15:guide>
        <p15:guide id="3" orient="horz" pos="3840" userDrawn="1">
          <p15:clr>
            <a:srgbClr val="A4A3A4"/>
          </p15:clr>
        </p15:guide>
        <p15:guide id="4" orient="horz" pos="1056" userDrawn="1">
          <p15:clr>
            <a:srgbClr val="A4A3A4"/>
          </p15:clr>
        </p15:guide>
        <p15:guide id="5" pos="3839" userDrawn="1">
          <p15:clr>
            <a:srgbClr val="A4A3A4"/>
          </p15:clr>
        </p15:guide>
        <p15:guide id="6" pos="384" userDrawn="1">
          <p15:clr>
            <a:srgbClr val="A4A3A4"/>
          </p15:clr>
        </p15:guide>
        <p15:guide id="7" pos="729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9BBE"/>
    <a:srgbClr val="0A1447"/>
    <a:srgbClr val="0A1F5A"/>
    <a:srgbClr val="C889B2"/>
    <a:srgbClr val="952924"/>
    <a:srgbClr val="3A72C1"/>
    <a:srgbClr val="074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3" autoAdjust="0"/>
    <p:restoredTop sz="92819" autoAdjust="0"/>
  </p:normalViewPr>
  <p:slideViewPr>
    <p:cSldViewPr>
      <p:cViewPr varScale="1">
        <p:scale>
          <a:sx n="101" d="100"/>
          <a:sy n="101" d="100"/>
        </p:scale>
        <p:origin x="792" y="144"/>
      </p:cViewPr>
      <p:guideLst>
        <p:guide orient="horz" pos="2160"/>
        <p:guide orient="horz" pos="816"/>
        <p:guide orient="horz" pos="3840"/>
        <p:guide orient="horz" pos="1056"/>
        <p:guide pos="3839"/>
        <p:guide pos="384"/>
        <p:guide pos="729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p:scale>
          <a:sx n="100" d="100"/>
          <a:sy n="100" d="100"/>
        </p:scale>
        <p:origin x="-3536" y="10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iagrams/_rels/data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image" Target="../media/image21.png"/><Relationship Id="rId4" Type="http://schemas.openxmlformats.org/officeDocument/2006/relationships/image" Target="../media/image2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image" Target="../media/image21.png"/><Relationship Id="rId4" Type="http://schemas.openxmlformats.org/officeDocument/2006/relationships/image" Target="../media/image2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461F6-ED99-491A-B40B-45C2F909A3F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06E67DD2-B15B-415D-A8B7-0ADF706AFB0B}">
      <dgm:prSet phldrT="[Text]"/>
      <dgm:spPr/>
      <dgm:t>
        <a:bodyPr/>
        <a:lstStyle/>
        <a:p>
          <a:r>
            <a:rPr lang="fr-CH" dirty="0" err="1" smtClean="0"/>
            <a:t>Environmental</a:t>
          </a:r>
          <a:r>
            <a:rPr lang="fr-CH" dirty="0" smtClean="0"/>
            <a:t> management </a:t>
          </a:r>
          <a:endParaRPr lang="en-GB" dirty="0"/>
        </a:p>
      </dgm:t>
    </dgm:pt>
    <dgm:pt modelId="{3BE37410-F76C-42F4-85B5-067BC81B687A}" type="parTrans" cxnId="{F9AA342A-3603-48A6-90C7-34AB724CA4AE}">
      <dgm:prSet/>
      <dgm:spPr/>
      <dgm:t>
        <a:bodyPr/>
        <a:lstStyle/>
        <a:p>
          <a:endParaRPr lang="en-GB"/>
        </a:p>
      </dgm:t>
    </dgm:pt>
    <dgm:pt modelId="{0510E306-134B-4E09-B7F7-4FDE0DB4BA0B}" type="sibTrans" cxnId="{F9AA342A-3603-48A6-90C7-34AB724CA4AE}">
      <dgm:prSet/>
      <dgm:spPr/>
      <dgm:t>
        <a:bodyPr/>
        <a:lstStyle/>
        <a:p>
          <a:endParaRPr lang="en-GB"/>
        </a:p>
      </dgm:t>
    </dgm:pt>
    <dgm:pt modelId="{E35C2724-51A6-492C-9710-6659DB2C9C08}">
      <dgm:prSet phldrT="[Text]"/>
      <dgm:spPr/>
      <dgm:t>
        <a:bodyPr/>
        <a:lstStyle/>
        <a:p>
          <a:r>
            <a:rPr lang="fr-CH" dirty="0" smtClean="0"/>
            <a:t>Smart </a:t>
          </a:r>
          <a:r>
            <a:rPr lang="fr-CH" dirty="0" err="1" smtClean="0"/>
            <a:t>cities</a:t>
          </a:r>
          <a:r>
            <a:rPr lang="fr-CH" dirty="0" smtClean="0"/>
            <a:t> </a:t>
          </a:r>
          <a:endParaRPr lang="en-GB" dirty="0"/>
        </a:p>
      </dgm:t>
    </dgm:pt>
    <dgm:pt modelId="{E6C211A6-0B2D-4C55-8F03-8879774761FB}" type="parTrans" cxnId="{1E641CB9-9A6A-4A58-BD78-636ACC52FD69}">
      <dgm:prSet/>
      <dgm:spPr/>
      <dgm:t>
        <a:bodyPr/>
        <a:lstStyle/>
        <a:p>
          <a:endParaRPr lang="en-GB"/>
        </a:p>
      </dgm:t>
    </dgm:pt>
    <dgm:pt modelId="{4BA76ADE-E1C5-44F1-A67E-B8747AF9B783}" type="sibTrans" cxnId="{1E641CB9-9A6A-4A58-BD78-636ACC52FD69}">
      <dgm:prSet/>
      <dgm:spPr/>
      <dgm:t>
        <a:bodyPr/>
        <a:lstStyle/>
        <a:p>
          <a:endParaRPr lang="en-GB"/>
        </a:p>
      </dgm:t>
    </dgm:pt>
    <dgm:pt modelId="{CD459A6E-2A16-4100-83C6-51E718C7334D}">
      <dgm:prSet phldrT="[Text]"/>
      <dgm:spPr/>
      <dgm:t>
        <a:bodyPr/>
        <a:lstStyle/>
        <a:p>
          <a:r>
            <a:rPr lang="fr-CH" dirty="0" smtClean="0"/>
            <a:t>Emission</a:t>
          </a:r>
          <a:r>
            <a:rPr lang="fr-CH" baseline="0" dirty="0" smtClean="0"/>
            <a:t> standards</a:t>
          </a:r>
          <a:endParaRPr lang="en-GB" dirty="0"/>
        </a:p>
      </dgm:t>
    </dgm:pt>
    <dgm:pt modelId="{4A4C382E-C668-4DF4-AE74-7B7B309D2D8B}" type="parTrans" cxnId="{D755A5B2-F81E-47BD-AAA2-6AA2730F8FF9}">
      <dgm:prSet/>
      <dgm:spPr/>
      <dgm:t>
        <a:bodyPr/>
        <a:lstStyle/>
        <a:p>
          <a:endParaRPr lang="en-GB"/>
        </a:p>
      </dgm:t>
    </dgm:pt>
    <dgm:pt modelId="{CF226521-B1B4-4284-84AC-98446FB14BBE}" type="sibTrans" cxnId="{D755A5B2-F81E-47BD-AAA2-6AA2730F8FF9}">
      <dgm:prSet/>
      <dgm:spPr/>
      <dgm:t>
        <a:bodyPr/>
        <a:lstStyle/>
        <a:p>
          <a:endParaRPr lang="en-GB"/>
        </a:p>
      </dgm:t>
    </dgm:pt>
    <dgm:pt modelId="{69D99AC0-0F1C-4F90-80D6-3766A0182934}">
      <dgm:prSet phldrT="[Text]"/>
      <dgm:spPr/>
      <dgm:t>
        <a:bodyPr/>
        <a:lstStyle/>
        <a:p>
          <a:r>
            <a:rPr lang="en-GB" dirty="0" smtClean="0"/>
            <a:t>Detox textile industry</a:t>
          </a:r>
          <a:endParaRPr lang="en-GB" dirty="0"/>
        </a:p>
      </dgm:t>
    </dgm:pt>
    <dgm:pt modelId="{07604DD8-D6BB-4C20-A693-A0DD5E4FC6DE}" type="parTrans" cxnId="{DE503125-7C63-40A1-8F3B-CEC0363BBE8D}">
      <dgm:prSet/>
      <dgm:spPr/>
      <dgm:t>
        <a:bodyPr/>
        <a:lstStyle/>
        <a:p>
          <a:endParaRPr lang="en-GB"/>
        </a:p>
      </dgm:t>
    </dgm:pt>
    <dgm:pt modelId="{695A5E56-2BB5-4F88-8704-AFCF2B9523DF}" type="sibTrans" cxnId="{DE503125-7C63-40A1-8F3B-CEC0363BBE8D}">
      <dgm:prSet/>
      <dgm:spPr/>
      <dgm:t>
        <a:bodyPr/>
        <a:lstStyle/>
        <a:p>
          <a:endParaRPr lang="en-GB"/>
        </a:p>
      </dgm:t>
    </dgm:pt>
    <dgm:pt modelId="{579B89AD-E576-4DD4-8C87-024B3F684396}" type="pres">
      <dgm:prSet presAssocID="{6ED461F6-ED99-491A-B40B-45C2F909A3F5}" presName="linear" presStyleCnt="0">
        <dgm:presLayoutVars>
          <dgm:dir/>
          <dgm:resizeHandles val="exact"/>
        </dgm:presLayoutVars>
      </dgm:prSet>
      <dgm:spPr/>
      <dgm:t>
        <a:bodyPr/>
        <a:lstStyle/>
        <a:p>
          <a:endParaRPr lang="en-GB"/>
        </a:p>
      </dgm:t>
    </dgm:pt>
    <dgm:pt modelId="{FBB2B39A-E6E4-486A-902F-BD27EDC03387}" type="pres">
      <dgm:prSet presAssocID="{06E67DD2-B15B-415D-A8B7-0ADF706AFB0B}" presName="comp" presStyleCnt="0"/>
      <dgm:spPr/>
    </dgm:pt>
    <dgm:pt modelId="{186C2A8D-08FE-4D80-8DDF-3184AA1AE7EC}" type="pres">
      <dgm:prSet presAssocID="{06E67DD2-B15B-415D-A8B7-0ADF706AFB0B}" presName="box" presStyleLbl="node1" presStyleIdx="0" presStyleCnt="4" custLinFactNeighborX="-1361" custLinFactNeighborY="-6765"/>
      <dgm:spPr/>
      <dgm:t>
        <a:bodyPr/>
        <a:lstStyle/>
        <a:p>
          <a:endParaRPr lang="en-GB"/>
        </a:p>
      </dgm:t>
    </dgm:pt>
    <dgm:pt modelId="{5F288BBC-132B-4B0C-858D-519147D16744}" type="pres">
      <dgm:prSet presAssocID="{06E67DD2-B15B-415D-A8B7-0ADF706AFB0B}" presName="img" presStyleLbl="fgImgPlace1" presStyleIdx="0" presStyleCnt="4" custScaleX="101260" custScaleY="113484" custLinFactNeighborX="-2624" custLinFactNeighborY="2699"/>
      <dgm:spPr>
        <a:blipFill rotWithShape="1">
          <a:blip xmlns:r="http://schemas.openxmlformats.org/officeDocument/2006/relationships" r:embed="rId1"/>
          <a:stretch>
            <a:fillRect/>
          </a:stretch>
        </a:blipFill>
      </dgm:spPr>
    </dgm:pt>
    <dgm:pt modelId="{02E67F69-8179-47EA-857F-0838BC5AB8C8}" type="pres">
      <dgm:prSet presAssocID="{06E67DD2-B15B-415D-A8B7-0ADF706AFB0B}" presName="text" presStyleLbl="node1" presStyleIdx="0" presStyleCnt="4">
        <dgm:presLayoutVars>
          <dgm:bulletEnabled val="1"/>
        </dgm:presLayoutVars>
      </dgm:prSet>
      <dgm:spPr/>
      <dgm:t>
        <a:bodyPr/>
        <a:lstStyle/>
        <a:p>
          <a:endParaRPr lang="en-GB"/>
        </a:p>
      </dgm:t>
    </dgm:pt>
    <dgm:pt modelId="{57B8D2FD-F43E-4ACB-931B-77910AD43146}" type="pres">
      <dgm:prSet presAssocID="{0510E306-134B-4E09-B7F7-4FDE0DB4BA0B}" presName="spacer" presStyleCnt="0"/>
      <dgm:spPr/>
    </dgm:pt>
    <dgm:pt modelId="{BC673358-E767-4A2B-BFA3-8D063BDC751B}" type="pres">
      <dgm:prSet presAssocID="{E35C2724-51A6-492C-9710-6659DB2C9C08}" presName="comp" presStyleCnt="0"/>
      <dgm:spPr/>
    </dgm:pt>
    <dgm:pt modelId="{6AFE0DDF-DF49-4BD7-B3A9-BB1A0D448D24}" type="pres">
      <dgm:prSet presAssocID="{E35C2724-51A6-492C-9710-6659DB2C9C08}" presName="box" presStyleLbl="node1" presStyleIdx="1" presStyleCnt="4" custLinFactNeighborX="-1235" custLinFactNeighborY="-11628"/>
      <dgm:spPr/>
      <dgm:t>
        <a:bodyPr/>
        <a:lstStyle/>
        <a:p>
          <a:endParaRPr lang="en-GB"/>
        </a:p>
      </dgm:t>
    </dgm:pt>
    <dgm:pt modelId="{5F1DFEE0-575F-44B1-9642-65F414B35686}" type="pres">
      <dgm:prSet presAssocID="{E35C2724-51A6-492C-9710-6659DB2C9C08}" presName="img" presStyleLbl="fgImgPlace1" presStyleIdx="1" presStyleCnt="4" custScaleX="94248" custScaleY="125302" custLinFactNeighborX="-2339" custLinFactNeighborY="-8050"/>
      <dgm:spPr>
        <a:blipFill rotWithShape="1">
          <a:blip xmlns:r="http://schemas.openxmlformats.org/officeDocument/2006/relationships" r:embed="rId2"/>
          <a:stretch>
            <a:fillRect/>
          </a:stretch>
        </a:blipFill>
      </dgm:spPr>
    </dgm:pt>
    <dgm:pt modelId="{847854B7-FCCC-43FF-A512-0E4F6699D92F}" type="pres">
      <dgm:prSet presAssocID="{E35C2724-51A6-492C-9710-6659DB2C9C08}" presName="text" presStyleLbl="node1" presStyleIdx="1" presStyleCnt="4">
        <dgm:presLayoutVars>
          <dgm:bulletEnabled val="1"/>
        </dgm:presLayoutVars>
      </dgm:prSet>
      <dgm:spPr/>
      <dgm:t>
        <a:bodyPr/>
        <a:lstStyle/>
        <a:p>
          <a:endParaRPr lang="en-GB"/>
        </a:p>
      </dgm:t>
    </dgm:pt>
    <dgm:pt modelId="{96C9E95A-F5D9-4B09-8F59-F52CA00B5AA9}" type="pres">
      <dgm:prSet presAssocID="{4BA76ADE-E1C5-44F1-A67E-B8747AF9B783}" presName="spacer" presStyleCnt="0"/>
      <dgm:spPr/>
    </dgm:pt>
    <dgm:pt modelId="{104705C3-38DE-4D49-B682-7D9BA710CFB2}" type="pres">
      <dgm:prSet presAssocID="{CD459A6E-2A16-4100-83C6-51E718C7334D}" presName="comp" presStyleCnt="0"/>
      <dgm:spPr/>
    </dgm:pt>
    <dgm:pt modelId="{33F18F51-D382-4AA5-AE76-C4813E00C4CF}" type="pres">
      <dgm:prSet presAssocID="{CD459A6E-2A16-4100-83C6-51E718C7334D}" presName="box" presStyleLbl="node1" presStyleIdx="2" presStyleCnt="4" custLinFactNeighborX="-779" custLinFactNeighborY="-15118"/>
      <dgm:spPr/>
      <dgm:t>
        <a:bodyPr/>
        <a:lstStyle/>
        <a:p>
          <a:endParaRPr lang="en-GB"/>
        </a:p>
      </dgm:t>
    </dgm:pt>
    <dgm:pt modelId="{B100F5F7-5C31-42D4-840C-D39CF973AE48}" type="pres">
      <dgm:prSet presAssocID="{CD459A6E-2A16-4100-83C6-51E718C7334D}" presName="img" presStyleLbl="fgImgPlace1" presStyleIdx="2" presStyleCnt="4" custScaleX="104266" custScaleY="128410" custLinFactNeighborX="-3111" custLinFactNeighborY="-11723"/>
      <dgm:spPr>
        <a:blipFill rotWithShape="1">
          <a:blip xmlns:r="http://schemas.openxmlformats.org/officeDocument/2006/relationships" r:embed="rId3"/>
          <a:stretch>
            <a:fillRect/>
          </a:stretch>
        </a:blipFill>
      </dgm:spPr>
    </dgm:pt>
    <dgm:pt modelId="{106901A0-97C0-4A7E-8E25-753A5417B28D}" type="pres">
      <dgm:prSet presAssocID="{CD459A6E-2A16-4100-83C6-51E718C7334D}" presName="text" presStyleLbl="node1" presStyleIdx="2" presStyleCnt="4">
        <dgm:presLayoutVars>
          <dgm:bulletEnabled val="1"/>
        </dgm:presLayoutVars>
      </dgm:prSet>
      <dgm:spPr/>
      <dgm:t>
        <a:bodyPr/>
        <a:lstStyle/>
        <a:p>
          <a:endParaRPr lang="en-GB"/>
        </a:p>
      </dgm:t>
    </dgm:pt>
    <dgm:pt modelId="{88C2F6FC-10BE-410A-9AD6-6FB1B3599D59}" type="pres">
      <dgm:prSet presAssocID="{CF226521-B1B4-4284-84AC-98446FB14BBE}" presName="spacer" presStyleCnt="0"/>
      <dgm:spPr/>
    </dgm:pt>
    <dgm:pt modelId="{E332A379-2953-4491-9E15-0887073236FE}" type="pres">
      <dgm:prSet presAssocID="{69D99AC0-0F1C-4F90-80D6-3766A0182934}" presName="comp" presStyleCnt="0"/>
      <dgm:spPr/>
    </dgm:pt>
    <dgm:pt modelId="{E53A1180-2196-4BD8-91C8-2722F7210799}" type="pres">
      <dgm:prSet presAssocID="{69D99AC0-0F1C-4F90-80D6-3766A0182934}" presName="box" presStyleLbl="node1" presStyleIdx="3" presStyleCnt="4" custLinFactNeighborX="-321" custLinFactNeighborY="-8644"/>
      <dgm:spPr/>
      <dgm:t>
        <a:bodyPr/>
        <a:lstStyle/>
        <a:p>
          <a:endParaRPr lang="en-GB"/>
        </a:p>
      </dgm:t>
    </dgm:pt>
    <dgm:pt modelId="{5C2F1C34-64ED-4879-8C62-A4553407C374}" type="pres">
      <dgm:prSet presAssocID="{69D99AC0-0F1C-4F90-80D6-3766A0182934}" presName="img" presStyleLbl="fgImgPlace1" presStyleIdx="3" presStyleCnt="4" custScaleX="95304" custScaleY="118719" custLinFactNeighborX="1487" custLinFactNeighborY="-13987"/>
      <dgm:spPr>
        <a:blipFill rotWithShape="1">
          <a:blip xmlns:r="http://schemas.openxmlformats.org/officeDocument/2006/relationships" r:embed="rId4"/>
          <a:stretch>
            <a:fillRect/>
          </a:stretch>
        </a:blipFill>
      </dgm:spPr>
    </dgm:pt>
    <dgm:pt modelId="{AFE2A960-F14F-4B08-890F-7E0463E10B03}" type="pres">
      <dgm:prSet presAssocID="{69D99AC0-0F1C-4F90-80D6-3766A0182934}" presName="text" presStyleLbl="node1" presStyleIdx="3" presStyleCnt="4">
        <dgm:presLayoutVars>
          <dgm:bulletEnabled val="1"/>
        </dgm:presLayoutVars>
      </dgm:prSet>
      <dgm:spPr/>
      <dgm:t>
        <a:bodyPr/>
        <a:lstStyle/>
        <a:p>
          <a:endParaRPr lang="en-GB"/>
        </a:p>
      </dgm:t>
    </dgm:pt>
  </dgm:ptLst>
  <dgm:cxnLst>
    <dgm:cxn modelId="{F9AA342A-3603-48A6-90C7-34AB724CA4AE}" srcId="{6ED461F6-ED99-491A-B40B-45C2F909A3F5}" destId="{06E67DD2-B15B-415D-A8B7-0ADF706AFB0B}" srcOrd="0" destOrd="0" parTransId="{3BE37410-F76C-42F4-85B5-067BC81B687A}" sibTransId="{0510E306-134B-4E09-B7F7-4FDE0DB4BA0B}"/>
    <dgm:cxn modelId="{521448D8-4A4F-4D07-8A62-6D0EFC33ECD0}" type="presOf" srcId="{6ED461F6-ED99-491A-B40B-45C2F909A3F5}" destId="{579B89AD-E576-4DD4-8C87-024B3F684396}" srcOrd="0" destOrd="0" presId="urn:microsoft.com/office/officeart/2005/8/layout/vList4"/>
    <dgm:cxn modelId="{6902638F-7B70-455A-B08B-EC86A9343623}" type="presOf" srcId="{E35C2724-51A6-492C-9710-6659DB2C9C08}" destId="{847854B7-FCCC-43FF-A512-0E4F6699D92F}" srcOrd="1" destOrd="0" presId="urn:microsoft.com/office/officeart/2005/8/layout/vList4"/>
    <dgm:cxn modelId="{D755A5B2-F81E-47BD-AAA2-6AA2730F8FF9}" srcId="{6ED461F6-ED99-491A-B40B-45C2F909A3F5}" destId="{CD459A6E-2A16-4100-83C6-51E718C7334D}" srcOrd="2" destOrd="0" parTransId="{4A4C382E-C668-4DF4-AE74-7B7B309D2D8B}" sibTransId="{CF226521-B1B4-4284-84AC-98446FB14BBE}"/>
    <dgm:cxn modelId="{1A021558-F6C7-4750-984B-B60E1ECF6D27}" type="presOf" srcId="{06E67DD2-B15B-415D-A8B7-0ADF706AFB0B}" destId="{02E67F69-8179-47EA-857F-0838BC5AB8C8}" srcOrd="1" destOrd="0" presId="urn:microsoft.com/office/officeart/2005/8/layout/vList4"/>
    <dgm:cxn modelId="{8995F111-4A24-4B41-AAF2-28590FBADD8F}" type="presOf" srcId="{69D99AC0-0F1C-4F90-80D6-3766A0182934}" destId="{E53A1180-2196-4BD8-91C8-2722F7210799}" srcOrd="0" destOrd="0" presId="urn:microsoft.com/office/officeart/2005/8/layout/vList4"/>
    <dgm:cxn modelId="{A0BA8791-C049-4F8A-ACF7-6B7EFDF46A78}" type="presOf" srcId="{69D99AC0-0F1C-4F90-80D6-3766A0182934}" destId="{AFE2A960-F14F-4B08-890F-7E0463E10B03}" srcOrd="1" destOrd="0" presId="urn:microsoft.com/office/officeart/2005/8/layout/vList4"/>
    <dgm:cxn modelId="{5ABBB616-FFEB-4759-89DE-1C77B53426A4}" type="presOf" srcId="{CD459A6E-2A16-4100-83C6-51E718C7334D}" destId="{106901A0-97C0-4A7E-8E25-753A5417B28D}" srcOrd="1" destOrd="0" presId="urn:microsoft.com/office/officeart/2005/8/layout/vList4"/>
    <dgm:cxn modelId="{1E641CB9-9A6A-4A58-BD78-636ACC52FD69}" srcId="{6ED461F6-ED99-491A-B40B-45C2F909A3F5}" destId="{E35C2724-51A6-492C-9710-6659DB2C9C08}" srcOrd="1" destOrd="0" parTransId="{E6C211A6-0B2D-4C55-8F03-8879774761FB}" sibTransId="{4BA76ADE-E1C5-44F1-A67E-B8747AF9B783}"/>
    <dgm:cxn modelId="{DE503125-7C63-40A1-8F3B-CEC0363BBE8D}" srcId="{6ED461F6-ED99-491A-B40B-45C2F909A3F5}" destId="{69D99AC0-0F1C-4F90-80D6-3766A0182934}" srcOrd="3" destOrd="0" parTransId="{07604DD8-D6BB-4C20-A693-A0DD5E4FC6DE}" sibTransId="{695A5E56-2BB5-4F88-8704-AFCF2B9523DF}"/>
    <dgm:cxn modelId="{6EA4F9ED-7BCE-450B-B485-9922C65DBB8C}" type="presOf" srcId="{06E67DD2-B15B-415D-A8B7-0ADF706AFB0B}" destId="{186C2A8D-08FE-4D80-8DDF-3184AA1AE7EC}" srcOrd="0" destOrd="0" presId="urn:microsoft.com/office/officeart/2005/8/layout/vList4"/>
    <dgm:cxn modelId="{65DD6F5E-4B78-4939-BBBE-4EA1FB1CCA8B}" type="presOf" srcId="{E35C2724-51A6-492C-9710-6659DB2C9C08}" destId="{6AFE0DDF-DF49-4BD7-B3A9-BB1A0D448D24}" srcOrd="0" destOrd="0" presId="urn:microsoft.com/office/officeart/2005/8/layout/vList4"/>
    <dgm:cxn modelId="{41EED36E-C116-45A4-83CB-B86D2B0CE667}" type="presOf" srcId="{CD459A6E-2A16-4100-83C6-51E718C7334D}" destId="{33F18F51-D382-4AA5-AE76-C4813E00C4CF}" srcOrd="0" destOrd="0" presId="urn:microsoft.com/office/officeart/2005/8/layout/vList4"/>
    <dgm:cxn modelId="{042DF6C7-B5F3-4902-95A7-BC95D2C9CF40}" type="presParOf" srcId="{579B89AD-E576-4DD4-8C87-024B3F684396}" destId="{FBB2B39A-E6E4-486A-902F-BD27EDC03387}" srcOrd="0" destOrd="0" presId="urn:microsoft.com/office/officeart/2005/8/layout/vList4"/>
    <dgm:cxn modelId="{01E834A5-AAA7-4A5C-8A14-2A21FD3BC86B}" type="presParOf" srcId="{FBB2B39A-E6E4-486A-902F-BD27EDC03387}" destId="{186C2A8D-08FE-4D80-8DDF-3184AA1AE7EC}" srcOrd="0" destOrd="0" presId="urn:microsoft.com/office/officeart/2005/8/layout/vList4"/>
    <dgm:cxn modelId="{94BAD230-FBAE-4763-B2BB-71B8CCDE93F6}" type="presParOf" srcId="{FBB2B39A-E6E4-486A-902F-BD27EDC03387}" destId="{5F288BBC-132B-4B0C-858D-519147D16744}" srcOrd="1" destOrd="0" presId="urn:microsoft.com/office/officeart/2005/8/layout/vList4"/>
    <dgm:cxn modelId="{7FEBA79B-42E1-4AC5-B316-74FF09DDC49A}" type="presParOf" srcId="{FBB2B39A-E6E4-486A-902F-BD27EDC03387}" destId="{02E67F69-8179-47EA-857F-0838BC5AB8C8}" srcOrd="2" destOrd="0" presId="urn:microsoft.com/office/officeart/2005/8/layout/vList4"/>
    <dgm:cxn modelId="{4EB4AE51-A257-4218-8D70-562BB3D8DB74}" type="presParOf" srcId="{579B89AD-E576-4DD4-8C87-024B3F684396}" destId="{57B8D2FD-F43E-4ACB-931B-77910AD43146}" srcOrd="1" destOrd="0" presId="urn:microsoft.com/office/officeart/2005/8/layout/vList4"/>
    <dgm:cxn modelId="{B9F12991-E609-48D8-9C06-BB11283BEC06}" type="presParOf" srcId="{579B89AD-E576-4DD4-8C87-024B3F684396}" destId="{BC673358-E767-4A2B-BFA3-8D063BDC751B}" srcOrd="2" destOrd="0" presId="urn:microsoft.com/office/officeart/2005/8/layout/vList4"/>
    <dgm:cxn modelId="{73AE95DD-798C-495E-BFF6-38F549642672}" type="presParOf" srcId="{BC673358-E767-4A2B-BFA3-8D063BDC751B}" destId="{6AFE0DDF-DF49-4BD7-B3A9-BB1A0D448D24}" srcOrd="0" destOrd="0" presId="urn:microsoft.com/office/officeart/2005/8/layout/vList4"/>
    <dgm:cxn modelId="{3A3DCF0C-4364-4CE8-8EEE-8896FA10C471}" type="presParOf" srcId="{BC673358-E767-4A2B-BFA3-8D063BDC751B}" destId="{5F1DFEE0-575F-44B1-9642-65F414B35686}" srcOrd="1" destOrd="0" presId="urn:microsoft.com/office/officeart/2005/8/layout/vList4"/>
    <dgm:cxn modelId="{A6EBD308-A9D5-4DFE-A770-205A07EB09CE}" type="presParOf" srcId="{BC673358-E767-4A2B-BFA3-8D063BDC751B}" destId="{847854B7-FCCC-43FF-A512-0E4F6699D92F}" srcOrd="2" destOrd="0" presId="urn:microsoft.com/office/officeart/2005/8/layout/vList4"/>
    <dgm:cxn modelId="{C42A4292-14E4-4515-810C-832932D75DFF}" type="presParOf" srcId="{579B89AD-E576-4DD4-8C87-024B3F684396}" destId="{96C9E95A-F5D9-4B09-8F59-F52CA00B5AA9}" srcOrd="3" destOrd="0" presId="urn:microsoft.com/office/officeart/2005/8/layout/vList4"/>
    <dgm:cxn modelId="{154971AB-8BCC-4369-8B97-D1584666CD51}" type="presParOf" srcId="{579B89AD-E576-4DD4-8C87-024B3F684396}" destId="{104705C3-38DE-4D49-B682-7D9BA710CFB2}" srcOrd="4" destOrd="0" presId="urn:microsoft.com/office/officeart/2005/8/layout/vList4"/>
    <dgm:cxn modelId="{63A816FC-9F43-4A87-9BDD-1921CE737CA9}" type="presParOf" srcId="{104705C3-38DE-4D49-B682-7D9BA710CFB2}" destId="{33F18F51-D382-4AA5-AE76-C4813E00C4CF}" srcOrd="0" destOrd="0" presId="urn:microsoft.com/office/officeart/2005/8/layout/vList4"/>
    <dgm:cxn modelId="{7289D8E6-BA35-4D6D-AA86-A7D175118D64}" type="presParOf" srcId="{104705C3-38DE-4D49-B682-7D9BA710CFB2}" destId="{B100F5F7-5C31-42D4-840C-D39CF973AE48}" srcOrd="1" destOrd="0" presId="urn:microsoft.com/office/officeart/2005/8/layout/vList4"/>
    <dgm:cxn modelId="{E5E0126A-DDA4-4B4D-A414-3C0AF2C9F174}" type="presParOf" srcId="{104705C3-38DE-4D49-B682-7D9BA710CFB2}" destId="{106901A0-97C0-4A7E-8E25-753A5417B28D}" srcOrd="2" destOrd="0" presId="urn:microsoft.com/office/officeart/2005/8/layout/vList4"/>
    <dgm:cxn modelId="{4DDF3A52-98F7-45B8-A77D-CDD5CD2A595E}" type="presParOf" srcId="{579B89AD-E576-4DD4-8C87-024B3F684396}" destId="{88C2F6FC-10BE-410A-9AD6-6FB1B3599D59}" srcOrd="5" destOrd="0" presId="urn:microsoft.com/office/officeart/2005/8/layout/vList4"/>
    <dgm:cxn modelId="{0FEE58AB-D7FC-4A75-9B12-7BE1384539E1}" type="presParOf" srcId="{579B89AD-E576-4DD4-8C87-024B3F684396}" destId="{E332A379-2953-4491-9E15-0887073236FE}" srcOrd="6" destOrd="0" presId="urn:microsoft.com/office/officeart/2005/8/layout/vList4"/>
    <dgm:cxn modelId="{45991568-870E-4C69-AD1F-8983A42E3950}" type="presParOf" srcId="{E332A379-2953-4491-9E15-0887073236FE}" destId="{E53A1180-2196-4BD8-91C8-2722F7210799}" srcOrd="0" destOrd="0" presId="urn:microsoft.com/office/officeart/2005/8/layout/vList4"/>
    <dgm:cxn modelId="{52F37DDA-B0FC-40C8-93F1-5570E659F789}" type="presParOf" srcId="{E332A379-2953-4491-9E15-0887073236FE}" destId="{5C2F1C34-64ED-4879-8C62-A4553407C374}" srcOrd="1" destOrd="0" presId="urn:microsoft.com/office/officeart/2005/8/layout/vList4"/>
    <dgm:cxn modelId="{63ED7564-F949-4F18-B260-54A3A37A9847}" type="presParOf" srcId="{E332A379-2953-4491-9E15-0887073236FE}" destId="{AFE2A960-F14F-4B08-890F-7E0463E10B03}"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D461F6-ED99-491A-B40B-45C2F909A3F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GB"/>
        </a:p>
      </dgm:t>
    </dgm:pt>
    <dgm:pt modelId="{06E67DD2-B15B-415D-A8B7-0ADF706AFB0B}">
      <dgm:prSet phldrT="[Text]"/>
      <dgm:spPr/>
      <dgm:t>
        <a:bodyPr/>
        <a:lstStyle/>
        <a:p>
          <a:r>
            <a:rPr lang="fr-CH" dirty="0" smtClean="0"/>
            <a:t>International </a:t>
          </a:r>
          <a:r>
            <a:rPr lang="fr-CH" dirty="0" err="1" smtClean="0"/>
            <a:t>trade</a:t>
          </a:r>
          <a:endParaRPr lang="en-GB" dirty="0"/>
        </a:p>
      </dgm:t>
    </dgm:pt>
    <dgm:pt modelId="{3BE37410-F76C-42F4-85B5-067BC81B687A}" type="parTrans" cxnId="{F9AA342A-3603-48A6-90C7-34AB724CA4AE}">
      <dgm:prSet/>
      <dgm:spPr/>
      <dgm:t>
        <a:bodyPr/>
        <a:lstStyle/>
        <a:p>
          <a:endParaRPr lang="en-GB"/>
        </a:p>
      </dgm:t>
    </dgm:pt>
    <dgm:pt modelId="{0510E306-134B-4E09-B7F7-4FDE0DB4BA0B}" type="sibTrans" cxnId="{F9AA342A-3603-48A6-90C7-34AB724CA4AE}">
      <dgm:prSet/>
      <dgm:spPr/>
      <dgm:t>
        <a:bodyPr/>
        <a:lstStyle/>
        <a:p>
          <a:endParaRPr lang="en-GB"/>
        </a:p>
      </dgm:t>
    </dgm:pt>
    <dgm:pt modelId="{E35C2724-51A6-492C-9710-6659DB2C9C08}">
      <dgm:prSet phldrT="[Text]"/>
      <dgm:spPr/>
      <dgm:t>
        <a:bodyPr/>
        <a:lstStyle/>
        <a:p>
          <a:r>
            <a:rPr lang="en-GB" dirty="0" smtClean="0"/>
            <a:t>Sustainable fisheries </a:t>
          </a:r>
          <a:endParaRPr lang="en-GB" dirty="0"/>
        </a:p>
      </dgm:t>
    </dgm:pt>
    <dgm:pt modelId="{E6C211A6-0B2D-4C55-8F03-8879774761FB}" type="parTrans" cxnId="{1E641CB9-9A6A-4A58-BD78-636ACC52FD69}">
      <dgm:prSet/>
      <dgm:spPr/>
      <dgm:t>
        <a:bodyPr/>
        <a:lstStyle/>
        <a:p>
          <a:endParaRPr lang="en-GB"/>
        </a:p>
      </dgm:t>
    </dgm:pt>
    <dgm:pt modelId="{4BA76ADE-E1C5-44F1-A67E-B8747AF9B783}" type="sibTrans" cxnId="{1E641CB9-9A6A-4A58-BD78-636ACC52FD69}">
      <dgm:prSet/>
      <dgm:spPr/>
      <dgm:t>
        <a:bodyPr/>
        <a:lstStyle/>
        <a:p>
          <a:endParaRPr lang="en-GB"/>
        </a:p>
      </dgm:t>
    </dgm:pt>
    <dgm:pt modelId="{CD459A6E-2A16-4100-83C6-51E718C7334D}">
      <dgm:prSet phldrT="[Text]"/>
      <dgm:spPr/>
      <dgm:t>
        <a:bodyPr/>
        <a:lstStyle/>
        <a:p>
          <a:r>
            <a:rPr lang="fr-CH" dirty="0" err="1" smtClean="0"/>
            <a:t>Resilience</a:t>
          </a:r>
          <a:r>
            <a:rPr lang="fr-CH" dirty="0" smtClean="0"/>
            <a:t> to </a:t>
          </a:r>
          <a:r>
            <a:rPr lang="fr-CH" dirty="0" err="1" smtClean="0"/>
            <a:t>disasters</a:t>
          </a:r>
          <a:r>
            <a:rPr lang="fr-CH" dirty="0" smtClean="0"/>
            <a:t>   </a:t>
          </a:r>
          <a:endParaRPr lang="en-GB" dirty="0"/>
        </a:p>
      </dgm:t>
    </dgm:pt>
    <dgm:pt modelId="{4A4C382E-C668-4DF4-AE74-7B7B309D2D8B}" type="parTrans" cxnId="{D755A5B2-F81E-47BD-AAA2-6AA2730F8FF9}">
      <dgm:prSet/>
      <dgm:spPr/>
      <dgm:t>
        <a:bodyPr/>
        <a:lstStyle/>
        <a:p>
          <a:endParaRPr lang="en-GB"/>
        </a:p>
      </dgm:t>
    </dgm:pt>
    <dgm:pt modelId="{CF226521-B1B4-4284-84AC-98446FB14BBE}" type="sibTrans" cxnId="{D755A5B2-F81E-47BD-AAA2-6AA2730F8FF9}">
      <dgm:prSet/>
      <dgm:spPr/>
      <dgm:t>
        <a:bodyPr/>
        <a:lstStyle/>
        <a:p>
          <a:endParaRPr lang="en-GB"/>
        </a:p>
      </dgm:t>
    </dgm:pt>
    <dgm:pt modelId="{9C500D73-AB45-491F-8B21-BC997E4D3B59}">
      <dgm:prSet phldrT="[Text]"/>
      <dgm:spPr/>
      <dgm:t>
        <a:bodyPr/>
        <a:lstStyle/>
        <a:p>
          <a:r>
            <a:rPr lang="fr-CH" dirty="0" err="1" smtClean="0"/>
            <a:t>Energy</a:t>
          </a:r>
          <a:r>
            <a:rPr lang="fr-CH" dirty="0" smtClean="0"/>
            <a:t> </a:t>
          </a:r>
          <a:r>
            <a:rPr lang="fr-CH" dirty="0" err="1" smtClean="0"/>
            <a:t>efficiency</a:t>
          </a:r>
          <a:r>
            <a:rPr lang="fr-CH" dirty="0" smtClean="0"/>
            <a:t> </a:t>
          </a:r>
          <a:endParaRPr lang="en-GB" dirty="0"/>
        </a:p>
      </dgm:t>
    </dgm:pt>
    <dgm:pt modelId="{FF42BCD2-F1C4-40C5-A855-7F3961F74DF8}" type="parTrans" cxnId="{18549507-05EF-4225-A327-ACBE6A24D055}">
      <dgm:prSet/>
      <dgm:spPr/>
      <dgm:t>
        <a:bodyPr/>
        <a:lstStyle/>
        <a:p>
          <a:endParaRPr lang="en-GB"/>
        </a:p>
      </dgm:t>
    </dgm:pt>
    <dgm:pt modelId="{4A56A7BE-3B8A-4290-ACDE-050809A6D190}" type="sibTrans" cxnId="{18549507-05EF-4225-A327-ACBE6A24D055}">
      <dgm:prSet/>
      <dgm:spPr/>
      <dgm:t>
        <a:bodyPr/>
        <a:lstStyle/>
        <a:p>
          <a:endParaRPr lang="en-GB"/>
        </a:p>
      </dgm:t>
    </dgm:pt>
    <dgm:pt modelId="{A1DB1DCD-32F2-4D6B-B23E-3A4E81D508A8}" type="pres">
      <dgm:prSet presAssocID="{6ED461F6-ED99-491A-B40B-45C2F909A3F5}" presName="linear" presStyleCnt="0">
        <dgm:presLayoutVars>
          <dgm:dir/>
          <dgm:resizeHandles val="exact"/>
        </dgm:presLayoutVars>
      </dgm:prSet>
      <dgm:spPr/>
      <dgm:t>
        <a:bodyPr/>
        <a:lstStyle/>
        <a:p>
          <a:endParaRPr lang="en-GB"/>
        </a:p>
      </dgm:t>
    </dgm:pt>
    <dgm:pt modelId="{66C4124D-3AFB-46FF-8119-7787F4B5E5F7}" type="pres">
      <dgm:prSet presAssocID="{06E67DD2-B15B-415D-A8B7-0ADF706AFB0B}" presName="comp" presStyleCnt="0"/>
      <dgm:spPr/>
    </dgm:pt>
    <dgm:pt modelId="{385A959C-7B1E-449B-84C1-D71322365E3E}" type="pres">
      <dgm:prSet presAssocID="{06E67DD2-B15B-415D-A8B7-0ADF706AFB0B}" presName="box" presStyleLbl="node1" presStyleIdx="0" presStyleCnt="4"/>
      <dgm:spPr/>
      <dgm:t>
        <a:bodyPr/>
        <a:lstStyle/>
        <a:p>
          <a:endParaRPr lang="en-GB"/>
        </a:p>
      </dgm:t>
    </dgm:pt>
    <dgm:pt modelId="{07DEF47E-1514-4936-A944-74A2B36BCD29}" type="pres">
      <dgm:prSet presAssocID="{06E67DD2-B15B-415D-A8B7-0ADF706AFB0B}" presName="img" presStyleLbl="fgImgPlace1" presStyleIdx="0" presStyleCnt="4" custScaleX="110835" custScaleY="150010" custLinFactNeighborX="1137" custLinFactNeighborY="2824"/>
      <dgm:spPr>
        <a:blipFill rotWithShape="1">
          <a:blip xmlns:r="http://schemas.openxmlformats.org/officeDocument/2006/relationships" r:embed="rId1"/>
          <a:stretch>
            <a:fillRect/>
          </a:stretch>
        </a:blipFill>
      </dgm:spPr>
    </dgm:pt>
    <dgm:pt modelId="{BC2E2B7D-4924-438B-AF62-B6FC0AC9AB94}" type="pres">
      <dgm:prSet presAssocID="{06E67DD2-B15B-415D-A8B7-0ADF706AFB0B}" presName="text" presStyleLbl="node1" presStyleIdx="0" presStyleCnt="4">
        <dgm:presLayoutVars>
          <dgm:bulletEnabled val="1"/>
        </dgm:presLayoutVars>
      </dgm:prSet>
      <dgm:spPr/>
      <dgm:t>
        <a:bodyPr/>
        <a:lstStyle/>
        <a:p>
          <a:endParaRPr lang="en-GB"/>
        </a:p>
      </dgm:t>
    </dgm:pt>
    <dgm:pt modelId="{8981297A-134C-402F-AD08-D3C7E868CD77}" type="pres">
      <dgm:prSet presAssocID="{0510E306-134B-4E09-B7F7-4FDE0DB4BA0B}" presName="spacer" presStyleCnt="0"/>
      <dgm:spPr/>
    </dgm:pt>
    <dgm:pt modelId="{0E72C2C0-1E9D-4BB6-BC17-B7AE780FD827}" type="pres">
      <dgm:prSet presAssocID="{E35C2724-51A6-492C-9710-6659DB2C9C08}" presName="comp" presStyleCnt="0"/>
      <dgm:spPr/>
    </dgm:pt>
    <dgm:pt modelId="{8F31D8A0-ED5E-481B-9CAD-521FFB402B4D}" type="pres">
      <dgm:prSet presAssocID="{E35C2724-51A6-492C-9710-6659DB2C9C08}" presName="box" presStyleLbl="node1" presStyleIdx="1" presStyleCnt="4"/>
      <dgm:spPr/>
      <dgm:t>
        <a:bodyPr/>
        <a:lstStyle/>
        <a:p>
          <a:endParaRPr lang="en-GB"/>
        </a:p>
      </dgm:t>
    </dgm:pt>
    <dgm:pt modelId="{9B9745F2-3167-4037-B650-A018326F31B8}" type="pres">
      <dgm:prSet presAssocID="{E35C2724-51A6-492C-9710-6659DB2C9C08}" presName="img" presStyleLbl="fgImgPlace1" presStyleIdx="1" presStyleCnt="4" custScaleY="137472" custLinFactNeighborX="1088" custLinFactNeighborY="-8773"/>
      <dgm:spPr>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dgm:spPr>
      <dgm:t>
        <a:bodyPr/>
        <a:lstStyle/>
        <a:p>
          <a:endParaRPr lang="en-US"/>
        </a:p>
      </dgm:t>
    </dgm:pt>
    <dgm:pt modelId="{DE0FC6B0-BE8D-41F7-AB95-054850D6BB8A}" type="pres">
      <dgm:prSet presAssocID="{E35C2724-51A6-492C-9710-6659DB2C9C08}" presName="text" presStyleLbl="node1" presStyleIdx="1" presStyleCnt="4">
        <dgm:presLayoutVars>
          <dgm:bulletEnabled val="1"/>
        </dgm:presLayoutVars>
      </dgm:prSet>
      <dgm:spPr/>
      <dgm:t>
        <a:bodyPr/>
        <a:lstStyle/>
        <a:p>
          <a:endParaRPr lang="en-GB"/>
        </a:p>
      </dgm:t>
    </dgm:pt>
    <dgm:pt modelId="{1EC4A5C4-5F29-45A9-AE8A-02E6ACE942DD}" type="pres">
      <dgm:prSet presAssocID="{4BA76ADE-E1C5-44F1-A67E-B8747AF9B783}" presName="spacer" presStyleCnt="0"/>
      <dgm:spPr/>
    </dgm:pt>
    <dgm:pt modelId="{49694255-7A95-4A12-9BBD-ED6B2B652050}" type="pres">
      <dgm:prSet presAssocID="{9C500D73-AB45-491F-8B21-BC997E4D3B59}" presName="comp" presStyleCnt="0"/>
      <dgm:spPr/>
    </dgm:pt>
    <dgm:pt modelId="{418787E7-81ED-466D-B0ED-3244FCED2FD4}" type="pres">
      <dgm:prSet presAssocID="{9C500D73-AB45-491F-8B21-BC997E4D3B59}" presName="box" presStyleLbl="node1" presStyleIdx="2" presStyleCnt="4" custLinFactNeighborX="-1259" custLinFactNeighborY="207"/>
      <dgm:spPr/>
      <dgm:t>
        <a:bodyPr/>
        <a:lstStyle/>
        <a:p>
          <a:endParaRPr lang="en-GB"/>
        </a:p>
      </dgm:t>
    </dgm:pt>
    <dgm:pt modelId="{FDC8D491-FCC3-419E-95FE-2D3EFE8AE970}" type="pres">
      <dgm:prSet presAssocID="{9C500D73-AB45-491F-8B21-BC997E4D3B59}" presName="img" presStyleLbl="fgImgPlace1" presStyleIdx="2" presStyleCnt="4" custScaleX="98931" custScaleY="150037" custLinFactNeighborX="1108" custLinFactNeighborY="-6497"/>
      <dgm:spPr>
        <a:blipFill rotWithShape="1">
          <a:blip xmlns:r="http://schemas.openxmlformats.org/officeDocument/2006/relationships" r:embed="rId3"/>
          <a:stretch>
            <a:fillRect/>
          </a:stretch>
        </a:blipFill>
      </dgm:spPr>
    </dgm:pt>
    <dgm:pt modelId="{67707C16-4E1C-4736-8BB6-93D4D7D5F748}" type="pres">
      <dgm:prSet presAssocID="{9C500D73-AB45-491F-8B21-BC997E4D3B59}" presName="text" presStyleLbl="node1" presStyleIdx="2" presStyleCnt="4">
        <dgm:presLayoutVars>
          <dgm:bulletEnabled val="1"/>
        </dgm:presLayoutVars>
      </dgm:prSet>
      <dgm:spPr/>
      <dgm:t>
        <a:bodyPr/>
        <a:lstStyle/>
        <a:p>
          <a:endParaRPr lang="en-GB"/>
        </a:p>
      </dgm:t>
    </dgm:pt>
    <dgm:pt modelId="{B90CCC79-AC4A-4A46-B153-4232791A98A3}" type="pres">
      <dgm:prSet presAssocID="{4A56A7BE-3B8A-4290-ACDE-050809A6D190}" presName="spacer" presStyleCnt="0"/>
      <dgm:spPr/>
    </dgm:pt>
    <dgm:pt modelId="{81E6D68B-3BDF-4D26-8AC0-0AFFA19789A6}" type="pres">
      <dgm:prSet presAssocID="{CD459A6E-2A16-4100-83C6-51E718C7334D}" presName="comp" presStyleCnt="0"/>
      <dgm:spPr/>
    </dgm:pt>
    <dgm:pt modelId="{660BA2FC-1FCF-4364-A917-878A96A12DA8}" type="pres">
      <dgm:prSet presAssocID="{CD459A6E-2A16-4100-83C6-51E718C7334D}" presName="box" presStyleLbl="node1" presStyleIdx="3" presStyleCnt="4"/>
      <dgm:spPr/>
      <dgm:t>
        <a:bodyPr/>
        <a:lstStyle/>
        <a:p>
          <a:endParaRPr lang="en-GB"/>
        </a:p>
      </dgm:t>
    </dgm:pt>
    <dgm:pt modelId="{D443B34C-2141-467F-A1FE-4C0E8D04C787}" type="pres">
      <dgm:prSet presAssocID="{CD459A6E-2A16-4100-83C6-51E718C7334D}" presName="img" presStyleLbl="fgImgPlace1" presStyleIdx="3" presStyleCnt="4" custScaleX="97395" custScaleY="137879" custLinFactNeighborX="506" custLinFactNeighborY="-4987"/>
      <dgm:spPr>
        <a:blipFill rotWithShape="1">
          <a:blip xmlns:r="http://schemas.openxmlformats.org/officeDocument/2006/relationships" r:embed="rId4"/>
          <a:stretch>
            <a:fillRect/>
          </a:stretch>
        </a:blipFill>
      </dgm:spPr>
    </dgm:pt>
    <dgm:pt modelId="{68B2198F-4339-491B-B9B5-5101D01E8EF1}" type="pres">
      <dgm:prSet presAssocID="{CD459A6E-2A16-4100-83C6-51E718C7334D}" presName="text" presStyleLbl="node1" presStyleIdx="3" presStyleCnt="4">
        <dgm:presLayoutVars>
          <dgm:bulletEnabled val="1"/>
        </dgm:presLayoutVars>
      </dgm:prSet>
      <dgm:spPr/>
      <dgm:t>
        <a:bodyPr/>
        <a:lstStyle/>
        <a:p>
          <a:endParaRPr lang="en-GB"/>
        </a:p>
      </dgm:t>
    </dgm:pt>
  </dgm:ptLst>
  <dgm:cxnLst>
    <dgm:cxn modelId="{076D0DA2-3249-48E9-BB23-44F79E68F0E1}" type="presOf" srcId="{E35C2724-51A6-492C-9710-6659DB2C9C08}" destId="{8F31D8A0-ED5E-481B-9CAD-521FFB402B4D}" srcOrd="0" destOrd="0" presId="urn:microsoft.com/office/officeart/2005/8/layout/vList4"/>
    <dgm:cxn modelId="{8907E23A-9F67-4E57-8862-E0FD0E1DADBC}" type="presOf" srcId="{CD459A6E-2A16-4100-83C6-51E718C7334D}" destId="{660BA2FC-1FCF-4364-A917-878A96A12DA8}" srcOrd="0" destOrd="0" presId="urn:microsoft.com/office/officeart/2005/8/layout/vList4"/>
    <dgm:cxn modelId="{F9AA342A-3603-48A6-90C7-34AB724CA4AE}" srcId="{6ED461F6-ED99-491A-B40B-45C2F909A3F5}" destId="{06E67DD2-B15B-415D-A8B7-0ADF706AFB0B}" srcOrd="0" destOrd="0" parTransId="{3BE37410-F76C-42F4-85B5-067BC81B687A}" sibTransId="{0510E306-134B-4E09-B7F7-4FDE0DB4BA0B}"/>
    <dgm:cxn modelId="{C76F15A1-6F57-4F20-B50B-8013FDE76C18}" type="presOf" srcId="{06E67DD2-B15B-415D-A8B7-0ADF706AFB0B}" destId="{BC2E2B7D-4924-438B-AF62-B6FC0AC9AB94}" srcOrd="1" destOrd="0" presId="urn:microsoft.com/office/officeart/2005/8/layout/vList4"/>
    <dgm:cxn modelId="{552C16AA-54AB-46BA-84A0-FD6F8C29200E}" type="presOf" srcId="{9C500D73-AB45-491F-8B21-BC997E4D3B59}" destId="{418787E7-81ED-466D-B0ED-3244FCED2FD4}" srcOrd="0" destOrd="0" presId="urn:microsoft.com/office/officeart/2005/8/layout/vList4"/>
    <dgm:cxn modelId="{C74C5E99-D34A-4D47-8263-1846A9123C4D}" type="presOf" srcId="{6ED461F6-ED99-491A-B40B-45C2F909A3F5}" destId="{A1DB1DCD-32F2-4D6B-B23E-3A4E81D508A8}" srcOrd="0" destOrd="0" presId="urn:microsoft.com/office/officeart/2005/8/layout/vList4"/>
    <dgm:cxn modelId="{034F0980-5801-4B33-B3D8-E2F9E9C98954}" type="presOf" srcId="{06E67DD2-B15B-415D-A8B7-0ADF706AFB0B}" destId="{385A959C-7B1E-449B-84C1-D71322365E3E}" srcOrd="0" destOrd="0" presId="urn:microsoft.com/office/officeart/2005/8/layout/vList4"/>
    <dgm:cxn modelId="{D755A5B2-F81E-47BD-AAA2-6AA2730F8FF9}" srcId="{6ED461F6-ED99-491A-B40B-45C2F909A3F5}" destId="{CD459A6E-2A16-4100-83C6-51E718C7334D}" srcOrd="3" destOrd="0" parTransId="{4A4C382E-C668-4DF4-AE74-7B7B309D2D8B}" sibTransId="{CF226521-B1B4-4284-84AC-98446FB14BBE}"/>
    <dgm:cxn modelId="{18549507-05EF-4225-A327-ACBE6A24D055}" srcId="{6ED461F6-ED99-491A-B40B-45C2F909A3F5}" destId="{9C500D73-AB45-491F-8B21-BC997E4D3B59}" srcOrd="2" destOrd="0" parTransId="{FF42BCD2-F1C4-40C5-A855-7F3961F74DF8}" sibTransId="{4A56A7BE-3B8A-4290-ACDE-050809A6D190}"/>
    <dgm:cxn modelId="{003D7ED0-F4F3-4914-A87F-8A8BD80524A5}" type="presOf" srcId="{9C500D73-AB45-491F-8B21-BC997E4D3B59}" destId="{67707C16-4E1C-4736-8BB6-93D4D7D5F748}" srcOrd="1" destOrd="0" presId="urn:microsoft.com/office/officeart/2005/8/layout/vList4"/>
    <dgm:cxn modelId="{1E641CB9-9A6A-4A58-BD78-636ACC52FD69}" srcId="{6ED461F6-ED99-491A-B40B-45C2F909A3F5}" destId="{E35C2724-51A6-492C-9710-6659DB2C9C08}" srcOrd="1" destOrd="0" parTransId="{E6C211A6-0B2D-4C55-8F03-8879774761FB}" sibTransId="{4BA76ADE-E1C5-44F1-A67E-B8747AF9B783}"/>
    <dgm:cxn modelId="{F24922C5-666C-460F-ABA5-B126D75A8210}" type="presOf" srcId="{E35C2724-51A6-492C-9710-6659DB2C9C08}" destId="{DE0FC6B0-BE8D-41F7-AB95-054850D6BB8A}" srcOrd="1" destOrd="0" presId="urn:microsoft.com/office/officeart/2005/8/layout/vList4"/>
    <dgm:cxn modelId="{1E2E32C6-2DCA-433C-A5F9-FDE5C5A3F96F}" type="presOf" srcId="{CD459A6E-2A16-4100-83C6-51E718C7334D}" destId="{68B2198F-4339-491B-B9B5-5101D01E8EF1}" srcOrd="1" destOrd="0" presId="urn:microsoft.com/office/officeart/2005/8/layout/vList4"/>
    <dgm:cxn modelId="{FAED4D94-76FA-4F26-9C95-31AB325D7F78}" type="presParOf" srcId="{A1DB1DCD-32F2-4D6B-B23E-3A4E81D508A8}" destId="{66C4124D-3AFB-46FF-8119-7787F4B5E5F7}" srcOrd="0" destOrd="0" presId="urn:microsoft.com/office/officeart/2005/8/layout/vList4"/>
    <dgm:cxn modelId="{34350EE9-D4D6-4D63-B2AD-76EFA79D3AC2}" type="presParOf" srcId="{66C4124D-3AFB-46FF-8119-7787F4B5E5F7}" destId="{385A959C-7B1E-449B-84C1-D71322365E3E}" srcOrd="0" destOrd="0" presId="urn:microsoft.com/office/officeart/2005/8/layout/vList4"/>
    <dgm:cxn modelId="{34DF9678-A3D9-4EC1-96BA-7655C2C75D91}" type="presParOf" srcId="{66C4124D-3AFB-46FF-8119-7787F4B5E5F7}" destId="{07DEF47E-1514-4936-A944-74A2B36BCD29}" srcOrd="1" destOrd="0" presId="urn:microsoft.com/office/officeart/2005/8/layout/vList4"/>
    <dgm:cxn modelId="{8FFA153F-F81E-469F-BD6F-52DCD866608D}" type="presParOf" srcId="{66C4124D-3AFB-46FF-8119-7787F4B5E5F7}" destId="{BC2E2B7D-4924-438B-AF62-B6FC0AC9AB94}" srcOrd="2" destOrd="0" presId="urn:microsoft.com/office/officeart/2005/8/layout/vList4"/>
    <dgm:cxn modelId="{B81B3D4F-8D2A-4D94-80EC-0E682B410853}" type="presParOf" srcId="{A1DB1DCD-32F2-4D6B-B23E-3A4E81D508A8}" destId="{8981297A-134C-402F-AD08-D3C7E868CD77}" srcOrd="1" destOrd="0" presId="urn:microsoft.com/office/officeart/2005/8/layout/vList4"/>
    <dgm:cxn modelId="{EBDD2099-057B-412D-8301-EFA6EE1DA2DD}" type="presParOf" srcId="{A1DB1DCD-32F2-4D6B-B23E-3A4E81D508A8}" destId="{0E72C2C0-1E9D-4BB6-BC17-B7AE780FD827}" srcOrd="2" destOrd="0" presId="urn:microsoft.com/office/officeart/2005/8/layout/vList4"/>
    <dgm:cxn modelId="{29699262-EA2F-461E-8495-A86FF05E9F21}" type="presParOf" srcId="{0E72C2C0-1E9D-4BB6-BC17-B7AE780FD827}" destId="{8F31D8A0-ED5E-481B-9CAD-521FFB402B4D}" srcOrd="0" destOrd="0" presId="urn:microsoft.com/office/officeart/2005/8/layout/vList4"/>
    <dgm:cxn modelId="{598DE0FE-15D9-4DE0-80E3-FDE695A60DF7}" type="presParOf" srcId="{0E72C2C0-1E9D-4BB6-BC17-B7AE780FD827}" destId="{9B9745F2-3167-4037-B650-A018326F31B8}" srcOrd="1" destOrd="0" presId="urn:microsoft.com/office/officeart/2005/8/layout/vList4"/>
    <dgm:cxn modelId="{E2032BAA-D4FD-41AC-B093-52483AF1A596}" type="presParOf" srcId="{0E72C2C0-1E9D-4BB6-BC17-B7AE780FD827}" destId="{DE0FC6B0-BE8D-41F7-AB95-054850D6BB8A}" srcOrd="2" destOrd="0" presId="urn:microsoft.com/office/officeart/2005/8/layout/vList4"/>
    <dgm:cxn modelId="{EFEA6264-5028-43AC-985D-191248C8BE2A}" type="presParOf" srcId="{A1DB1DCD-32F2-4D6B-B23E-3A4E81D508A8}" destId="{1EC4A5C4-5F29-45A9-AE8A-02E6ACE942DD}" srcOrd="3" destOrd="0" presId="urn:microsoft.com/office/officeart/2005/8/layout/vList4"/>
    <dgm:cxn modelId="{4B1B9E60-72E2-485A-A81F-EEB166DD423F}" type="presParOf" srcId="{A1DB1DCD-32F2-4D6B-B23E-3A4E81D508A8}" destId="{49694255-7A95-4A12-9BBD-ED6B2B652050}" srcOrd="4" destOrd="0" presId="urn:microsoft.com/office/officeart/2005/8/layout/vList4"/>
    <dgm:cxn modelId="{EC02C51F-9766-4D29-820E-FC526D587FC1}" type="presParOf" srcId="{49694255-7A95-4A12-9BBD-ED6B2B652050}" destId="{418787E7-81ED-466D-B0ED-3244FCED2FD4}" srcOrd="0" destOrd="0" presId="urn:microsoft.com/office/officeart/2005/8/layout/vList4"/>
    <dgm:cxn modelId="{3BBF3CC7-7B95-4FA8-B493-FA35FFD0FF8F}" type="presParOf" srcId="{49694255-7A95-4A12-9BBD-ED6B2B652050}" destId="{FDC8D491-FCC3-419E-95FE-2D3EFE8AE970}" srcOrd="1" destOrd="0" presId="urn:microsoft.com/office/officeart/2005/8/layout/vList4"/>
    <dgm:cxn modelId="{EBB08D67-024C-478C-A338-5020ECB8257E}" type="presParOf" srcId="{49694255-7A95-4A12-9BBD-ED6B2B652050}" destId="{67707C16-4E1C-4736-8BB6-93D4D7D5F748}" srcOrd="2" destOrd="0" presId="urn:microsoft.com/office/officeart/2005/8/layout/vList4"/>
    <dgm:cxn modelId="{BA337037-6247-41A9-B9A6-CA83E998D919}" type="presParOf" srcId="{A1DB1DCD-32F2-4D6B-B23E-3A4E81D508A8}" destId="{B90CCC79-AC4A-4A46-B153-4232791A98A3}" srcOrd="5" destOrd="0" presId="urn:microsoft.com/office/officeart/2005/8/layout/vList4"/>
    <dgm:cxn modelId="{35B174D0-F951-465C-9A70-229C732D621E}" type="presParOf" srcId="{A1DB1DCD-32F2-4D6B-B23E-3A4E81D508A8}" destId="{81E6D68B-3BDF-4D26-8AC0-0AFFA19789A6}" srcOrd="6" destOrd="0" presId="urn:microsoft.com/office/officeart/2005/8/layout/vList4"/>
    <dgm:cxn modelId="{1CD0702E-3CCA-4637-9AB6-1AB7E20776F9}" type="presParOf" srcId="{81E6D68B-3BDF-4D26-8AC0-0AFFA19789A6}" destId="{660BA2FC-1FCF-4364-A917-878A96A12DA8}" srcOrd="0" destOrd="0" presId="urn:microsoft.com/office/officeart/2005/8/layout/vList4"/>
    <dgm:cxn modelId="{AA35A447-3ABF-49E4-B037-C307D03E8847}" type="presParOf" srcId="{81E6D68B-3BDF-4D26-8AC0-0AFFA19789A6}" destId="{D443B34C-2141-467F-A1FE-4C0E8D04C787}" srcOrd="1" destOrd="0" presId="urn:microsoft.com/office/officeart/2005/8/layout/vList4"/>
    <dgm:cxn modelId="{27233E4F-2820-4E7B-A37F-E7238FA02A08}" type="presParOf" srcId="{81E6D68B-3BDF-4D26-8AC0-0AFFA19789A6}" destId="{68B2198F-4339-491B-B9B5-5101D01E8EF1}" srcOrd="2" destOrd="0" presId="urn:microsoft.com/office/officeart/2005/8/layout/vList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6C2A8D-08FE-4D80-8DDF-3184AA1AE7EC}">
      <dsp:nvSpPr>
        <dsp:cNvPr id="0" name=""/>
        <dsp:cNvSpPr/>
      </dsp:nvSpPr>
      <dsp:spPr>
        <a:xfrm>
          <a:off x="0" y="0"/>
          <a:ext cx="5760640" cy="106436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fr-CH" sz="3100" kern="1200" dirty="0" err="1" smtClean="0"/>
            <a:t>Environmental</a:t>
          </a:r>
          <a:r>
            <a:rPr lang="fr-CH" sz="3100" kern="1200" dirty="0" smtClean="0"/>
            <a:t> management </a:t>
          </a:r>
          <a:endParaRPr lang="en-GB" sz="3100" kern="1200" dirty="0"/>
        </a:p>
      </dsp:txBody>
      <dsp:txXfrm>
        <a:off x="1258564" y="0"/>
        <a:ext cx="4502075" cy="1064368"/>
      </dsp:txXfrm>
    </dsp:sp>
    <dsp:sp modelId="{5F288BBC-132B-4B0C-858D-519147D16744}">
      <dsp:nvSpPr>
        <dsp:cNvPr id="0" name=""/>
        <dsp:cNvSpPr/>
      </dsp:nvSpPr>
      <dsp:spPr>
        <a:xfrm>
          <a:off x="68946" y="72010"/>
          <a:ext cx="1166644" cy="966310"/>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FE0DDF-DF49-4BD7-B3A9-BB1A0D448D24}">
      <dsp:nvSpPr>
        <dsp:cNvPr id="0" name=""/>
        <dsp:cNvSpPr/>
      </dsp:nvSpPr>
      <dsp:spPr>
        <a:xfrm>
          <a:off x="0" y="1048326"/>
          <a:ext cx="5760640" cy="106436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fr-CH" sz="3100" kern="1200" dirty="0" smtClean="0"/>
            <a:t>Smart </a:t>
          </a:r>
          <a:r>
            <a:rPr lang="fr-CH" sz="3100" kern="1200" dirty="0" err="1" smtClean="0"/>
            <a:t>cities</a:t>
          </a:r>
          <a:r>
            <a:rPr lang="fr-CH" sz="3100" kern="1200" dirty="0" smtClean="0"/>
            <a:t> </a:t>
          </a:r>
          <a:endParaRPr lang="en-GB" sz="3100" kern="1200" dirty="0"/>
        </a:p>
      </dsp:txBody>
      <dsp:txXfrm>
        <a:off x="1258564" y="1048326"/>
        <a:ext cx="4502075" cy="1064368"/>
      </dsp:txXfrm>
    </dsp:sp>
    <dsp:sp modelId="{5F1DFEE0-575F-44B1-9642-65F414B35686}">
      <dsp:nvSpPr>
        <dsp:cNvPr id="0" name=""/>
        <dsp:cNvSpPr/>
      </dsp:nvSpPr>
      <dsp:spPr>
        <a:xfrm>
          <a:off x="112623" y="1102259"/>
          <a:ext cx="1085857" cy="106693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F18F51-D382-4AA5-AE76-C4813E00C4CF}">
      <dsp:nvSpPr>
        <dsp:cNvPr id="0" name=""/>
        <dsp:cNvSpPr/>
      </dsp:nvSpPr>
      <dsp:spPr>
        <a:xfrm>
          <a:off x="0" y="2197788"/>
          <a:ext cx="5760640" cy="106436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fr-CH" sz="3100" kern="1200" dirty="0" smtClean="0"/>
            <a:t>Emission</a:t>
          </a:r>
          <a:r>
            <a:rPr lang="fr-CH" sz="3100" kern="1200" baseline="0" dirty="0" smtClean="0"/>
            <a:t> standards</a:t>
          </a:r>
          <a:endParaRPr lang="en-GB" sz="3100" kern="1200" dirty="0"/>
        </a:p>
      </dsp:txBody>
      <dsp:txXfrm>
        <a:off x="1258564" y="2197788"/>
        <a:ext cx="4502075" cy="1064368"/>
      </dsp:txXfrm>
    </dsp:sp>
    <dsp:sp modelId="{B100F5F7-5C31-42D4-840C-D39CF973AE48}">
      <dsp:nvSpPr>
        <dsp:cNvPr id="0" name=""/>
        <dsp:cNvSpPr/>
      </dsp:nvSpPr>
      <dsp:spPr>
        <a:xfrm>
          <a:off x="46019" y="2244360"/>
          <a:ext cx="1201277" cy="1093404"/>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3A1180-2196-4BD8-91C8-2722F7210799}">
      <dsp:nvSpPr>
        <dsp:cNvPr id="0" name=""/>
        <dsp:cNvSpPr/>
      </dsp:nvSpPr>
      <dsp:spPr>
        <a:xfrm>
          <a:off x="0" y="3452018"/>
          <a:ext cx="5760640" cy="106436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r>
            <a:rPr lang="en-GB" sz="3100" kern="1200" dirty="0" smtClean="0"/>
            <a:t>Detox textile industry</a:t>
          </a:r>
          <a:endParaRPr lang="en-GB" sz="3100" kern="1200" dirty="0"/>
        </a:p>
      </dsp:txBody>
      <dsp:txXfrm>
        <a:off x="1258564" y="3452018"/>
        <a:ext cx="4502075" cy="1064368"/>
      </dsp:txXfrm>
    </dsp:sp>
    <dsp:sp modelId="{5C2F1C34-64ED-4879-8C62-A4553407C374}">
      <dsp:nvSpPr>
        <dsp:cNvPr id="0" name=""/>
        <dsp:cNvSpPr/>
      </dsp:nvSpPr>
      <dsp:spPr>
        <a:xfrm>
          <a:off x="150620" y="3451665"/>
          <a:ext cx="1098024" cy="1010885"/>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5A959C-7B1E-449B-84C1-D71322365E3E}">
      <dsp:nvSpPr>
        <dsp:cNvPr id="0" name=""/>
        <dsp:cNvSpPr/>
      </dsp:nvSpPr>
      <dsp:spPr>
        <a:xfrm>
          <a:off x="0" y="95930"/>
          <a:ext cx="5904656" cy="9589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fr-CH" sz="3400" kern="1200" dirty="0" smtClean="0"/>
            <a:t>International </a:t>
          </a:r>
          <a:r>
            <a:rPr lang="fr-CH" sz="3400" kern="1200" dirty="0" err="1" smtClean="0"/>
            <a:t>trade</a:t>
          </a:r>
          <a:endParaRPr lang="en-GB" sz="3400" kern="1200" dirty="0"/>
        </a:p>
      </dsp:txBody>
      <dsp:txXfrm>
        <a:off x="1276823" y="95930"/>
        <a:ext cx="4627832" cy="958923"/>
      </dsp:txXfrm>
    </dsp:sp>
    <dsp:sp modelId="{07DEF47E-1514-4936-A944-74A2B36BCD29}">
      <dsp:nvSpPr>
        <dsp:cNvPr id="0" name=""/>
        <dsp:cNvSpPr/>
      </dsp:nvSpPr>
      <dsp:spPr>
        <a:xfrm>
          <a:off x="45342" y="21663"/>
          <a:ext cx="1308885" cy="1150784"/>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31D8A0-ED5E-481B-9CAD-521FFB402B4D}">
      <dsp:nvSpPr>
        <dsp:cNvPr id="0" name=""/>
        <dsp:cNvSpPr/>
      </dsp:nvSpPr>
      <dsp:spPr>
        <a:xfrm>
          <a:off x="0" y="1294515"/>
          <a:ext cx="5904656" cy="9589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en-GB" sz="3400" kern="1200" dirty="0" smtClean="0"/>
            <a:t>Sustainable fisheries </a:t>
          </a:r>
          <a:endParaRPr lang="en-GB" sz="3400" kern="1200" dirty="0"/>
        </a:p>
      </dsp:txBody>
      <dsp:txXfrm>
        <a:off x="1276823" y="1294515"/>
        <a:ext cx="4627832" cy="958923"/>
      </dsp:txXfrm>
    </dsp:sp>
    <dsp:sp modelId="{9B9745F2-3167-4037-B650-A018326F31B8}">
      <dsp:nvSpPr>
        <dsp:cNvPr id="0" name=""/>
        <dsp:cNvSpPr/>
      </dsp:nvSpPr>
      <dsp:spPr>
        <a:xfrm>
          <a:off x="108740" y="1179375"/>
          <a:ext cx="1180931" cy="105460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8787E7-81ED-466D-B0ED-3244FCED2FD4}">
      <dsp:nvSpPr>
        <dsp:cNvPr id="0" name=""/>
        <dsp:cNvSpPr/>
      </dsp:nvSpPr>
      <dsp:spPr>
        <a:xfrm>
          <a:off x="0" y="2495189"/>
          <a:ext cx="5904656" cy="9589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fr-CH" sz="3400" kern="1200" dirty="0" err="1" smtClean="0"/>
            <a:t>Energy</a:t>
          </a:r>
          <a:r>
            <a:rPr lang="fr-CH" sz="3400" kern="1200" dirty="0" smtClean="0"/>
            <a:t> </a:t>
          </a:r>
          <a:r>
            <a:rPr lang="fr-CH" sz="3400" kern="1200" dirty="0" err="1" smtClean="0"/>
            <a:t>efficiency</a:t>
          </a:r>
          <a:r>
            <a:rPr lang="fr-CH" sz="3400" kern="1200" dirty="0" smtClean="0"/>
            <a:t> </a:t>
          </a:r>
          <a:endParaRPr lang="en-GB" sz="3400" kern="1200" dirty="0"/>
        </a:p>
      </dsp:txBody>
      <dsp:txXfrm>
        <a:off x="1276823" y="2495189"/>
        <a:ext cx="4627832" cy="958923"/>
      </dsp:txXfrm>
    </dsp:sp>
    <dsp:sp modelId="{FDC8D491-FCC3-419E-95FE-2D3EFE8AE970}">
      <dsp:nvSpPr>
        <dsp:cNvPr id="0" name=""/>
        <dsp:cNvSpPr/>
      </dsp:nvSpPr>
      <dsp:spPr>
        <a:xfrm>
          <a:off x="115289" y="2347329"/>
          <a:ext cx="1168307" cy="1150991"/>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0BA2FC-1FCF-4364-A917-878A96A12DA8}">
      <dsp:nvSpPr>
        <dsp:cNvPr id="0" name=""/>
        <dsp:cNvSpPr/>
      </dsp:nvSpPr>
      <dsp:spPr>
        <a:xfrm>
          <a:off x="0" y="3693454"/>
          <a:ext cx="5904656" cy="95892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a:lnSpc>
              <a:spcPct val="90000"/>
            </a:lnSpc>
            <a:spcBef>
              <a:spcPct val="0"/>
            </a:spcBef>
            <a:spcAft>
              <a:spcPct val="35000"/>
            </a:spcAft>
          </a:pPr>
          <a:r>
            <a:rPr lang="fr-CH" sz="3400" kern="1200" dirty="0" err="1" smtClean="0"/>
            <a:t>Resilience</a:t>
          </a:r>
          <a:r>
            <a:rPr lang="fr-CH" sz="3400" kern="1200" dirty="0" smtClean="0"/>
            <a:t> to </a:t>
          </a:r>
          <a:r>
            <a:rPr lang="fr-CH" sz="3400" kern="1200" dirty="0" err="1" smtClean="0"/>
            <a:t>disasters</a:t>
          </a:r>
          <a:r>
            <a:rPr lang="fr-CH" sz="3400" kern="1200" dirty="0" smtClean="0"/>
            <a:t>   </a:t>
          </a:r>
          <a:endParaRPr lang="en-GB" sz="3400" kern="1200" dirty="0"/>
        </a:p>
      </dsp:txBody>
      <dsp:txXfrm>
        <a:off x="1276823" y="3693454"/>
        <a:ext cx="4627832" cy="958923"/>
      </dsp:txXfrm>
    </dsp:sp>
    <dsp:sp modelId="{D443B34C-2141-467F-A1FE-4C0E8D04C787}">
      <dsp:nvSpPr>
        <dsp:cNvPr id="0" name=""/>
        <dsp:cNvSpPr/>
      </dsp:nvSpPr>
      <dsp:spPr>
        <a:xfrm>
          <a:off x="117249" y="3605797"/>
          <a:ext cx="1150167" cy="1057723"/>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DCC02A0-C947-4278-96D1-0DB9C063DF55}" type="datetimeFigureOut">
              <a:rPr lang="en-US" smtClean="0">
                <a:latin typeface="Arial"/>
              </a:rPr>
              <a:t>5/25/2017</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533FAA7-9DA0-4163-8828-B20FAF1EB063}"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280106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381000"/>
            <a:ext cx="4572000" cy="25733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Footer Placeholder 5"/>
          <p:cNvSpPr>
            <a:spLocks noGrp="1"/>
          </p:cNvSpPr>
          <p:nvPr>
            <p:ph type="ftr" sz="quarter" idx="4"/>
          </p:nvPr>
        </p:nvSpPr>
        <p:spPr>
          <a:xfrm>
            <a:off x="381000" y="8686800"/>
            <a:ext cx="4876800" cy="227013"/>
          </a:xfrm>
          <a:prstGeom prst="rect">
            <a:avLst/>
          </a:prstGeom>
        </p:spPr>
        <p:txBody>
          <a:bodyPr vert="horz" wrap="none" lIns="0" tIns="0" rIns="0" bIns="0" rtlCol="0" anchor="ctr"/>
          <a:lstStyle>
            <a:lvl1pPr algn="l">
              <a:defRPr sz="1000">
                <a:latin typeface="Arial"/>
              </a:defRPr>
            </a:lvl1pPr>
          </a:lstStyle>
          <a:p>
            <a:endParaRPr lang="en-US" dirty="0"/>
          </a:p>
        </p:txBody>
      </p:sp>
      <p:sp>
        <p:nvSpPr>
          <p:cNvPr id="7" name="Slide Number Placeholder 6"/>
          <p:cNvSpPr>
            <a:spLocks noGrp="1"/>
          </p:cNvSpPr>
          <p:nvPr>
            <p:ph type="sldNum" sz="quarter" idx="5"/>
          </p:nvPr>
        </p:nvSpPr>
        <p:spPr>
          <a:xfrm>
            <a:off x="5867400" y="8686800"/>
            <a:ext cx="609600" cy="227013"/>
          </a:xfrm>
          <a:prstGeom prst="rect">
            <a:avLst/>
          </a:prstGeom>
        </p:spPr>
        <p:txBody>
          <a:bodyPr vert="horz" wrap="none" lIns="0" tIns="0" rIns="0" bIns="0" rtlCol="0" anchor="ctr"/>
          <a:lstStyle>
            <a:lvl1pPr algn="r">
              <a:defRPr sz="1000">
                <a:latin typeface="Arial"/>
              </a:defRPr>
            </a:lvl1pPr>
          </a:lstStyle>
          <a:p>
            <a:fld id="{8547E1EE-0039-4797-B978-F453418260D1}" type="slidenum">
              <a:rPr lang="en-US" smtClean="0"/>
              <a:pPr/>
              <a:t>‹#›</a:t>
            </a:fld>
            <a:endParaRPr lang="en-US" dirty="0"/>
          </a:p>
        </p:txBody>
      </p:sp>
    </p:spTree>
    <p:extLst>
      <p:ext uri="{BB962C8B-B14F-4D97-AF65-F5344CB8AC3E}">
        <p14:creationId xmlns:p14="http://schemas.microsoft.com/office/powerpoint/2010/main" val="2736465104"/>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Arial"/>
        <a:ea typeface="+mn-ea"/>
        <a:cs typeface="+mn-cs"/>
      </a:defRPr>
    </a:lvl1pPr>
    <a:lvl2pPr marL="182880" indent="-137160" algn="l" defTabSz="914400" rtl="0" eaLnBrk="1" latinLnBrk="0" hangingPunct="1">
      <a:spcBef>
        <a:spcPts val="600"/>
      </a:spcBef>
      <a:buFont typeface="HP Simplified" panose="020B0604020204020204" pitchFamily="34" charset="0"/>
      <a:buChar char="•"/>
      <a:defRPr sz="1050" kern="1200">
        <a:solidFill>
          <a:schemeClr val="tx1"/>
        </a:solidFill>
        <a:latin typeface="Arial"/>
        <a:ea typeface="+mn-ea"/>
        <a:cs typeface="+mn-cs"/>
      </a:defRPr>
    </a:lvl2pPr>
    <a:lvl3pPr marL="339725" indent="-104775" algn="l" defTabSz="914400" rtl="0" eaLnBrk="1" latinLnBrk="0" hangingPunct="1">
      <a:spcBef>
        <a:spcPts val="600"/>
      </a:spcBef>
      <a:buFont typeface="HP Simplified" panose="020B0604020204020204" pitchFamily="34" charset="0"/>
      <a:buChar char="–"/>
      <a:defRPr sz="1000" kern="1200">
        <a:solidFill>
          <a:schemeClr val="tx1"/>
        </a:solidFill>
        <a:latin typeface="Arial"/>
        <a:ea typeface="+mn-ea"/>
        <a:cs typeface="+mn-cs"/>
      </a:defRPr>
    </a:lvl3pPr>
    <a:lvl4pPr marL="515938" indent="-117475" algn="l" defTabSz="914400" rtl="0" eaLnBrk="1" latinLnBrk="0" hangingPunct="1">
      <a:spcBef>
        <a:spcPts val="600"/>
      </a:spcBef>
      <a:buFont typeface="HP Simplified" panose="020B0604020204020204" pitchFamily="34" charset="0"/>
      <a:buChar char="•"/>
      <a:defRPr sz="900" kern="1200">
        <a:solidFill>
          <a:schemeClr val="tx1"/>
        </a:solidFill>
        <a:latin typeface="Arial"/>
        <a:ea typeface="+mn-ea"/>
        <a:cs typeface="+mn-cs"/>
      </a:defRPr>
    </a:lvl4pPr>
    <a:lvl5pPr marL="633413" indent="-117475" algn="l" defTabSz="914400" rtl="0" eaLnBrk="1" latinLnBrk="0" hangingPunct="1">
      <a:spcBef>
        <a:spcPts val="600"/>
      </a:spcBef>
      <a:buFont typeface="HP Simplified" panose="020B0604020204020204" pitchFamily="34" charset="0"/>
      <a:buChar char="–"/>
      <a:defRPr sz="800" kern="1200">
        <a:solidFill>
          <a:schemeClr val="tx1"/>
        </a:solidFill>
        <a:latin typeface="Arial"/>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2000" cy="2573338"/>
          </a:xfrm>
        </p:spPr>
      </p:sp>
      <p:sp>
        <p:nvSpPr>
          <p:cNvPr id="3" name="Notes Placeholder 2"/>
          <p:cNvSpPr>
            <a:spLocks noGrp="1"/>
          </p:cNvSpPr>
          <p:nvPr>
            <p:ph type="body" idx="1"/>
          </p:nvPr>
        </p:nvSpPr>
        <p:spPr/>
        <p:txBody>
          <a:bodyPr/>
          <a:lstStyle/>
          <a:p>
            <a:r>
              <a:rPr lang="fr-CH" dirty="0" smtClean="0"/>
              <a:t>Bruegel</a:t>
            </a:r>
            <a:r>
              <a:rPr lang="fr-CH" baseline="0" dirty="0" smtClean="0"/>
              <a:t> </a:t>
            </a:r>
            <a:r>
              <a:rPr lang="fr-CH" baseline="0" dirty="0" err="1" smtClean="0"/>
              <a:t>lived</a:t>
            </a:r>
            <a:r>
              <a:rPr lang="fr-CH" baseline="0" dirty="0" smtClean="0"/>
              <a:t> in 16th </a:t>
            </a:r>
            <a:r>
              <a:rPr lang="fr-CH" baseline="0" dirty="0" err="1" smtClean="0"/>
              <a:t>century</a:t>
            </a:r>
            <a:endParaRPr lang="en-US" dirty="0"/>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530127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2000" cy="2573338"/>
          </a:xfrm>
        </p:spPr>
      </p:sp>
      <p:sp>
        <p:nvSpPr>
          <p:cNvPr id="3" name="Notes Placeholder 2"/>
          <p:cNvSpPr>
            <a:spLocks noGrp="1"/>
          </p:cNvSpPr>
          <p:nvPr>
            <p:ph type="body" idx="1"/>
          </p:nvPr>
        </p:nvSpPr>
        <p:spPr/>
        <p:txBody>
          <a:bodyPr/>
          <a:lstStyle/>
          <a:p>
            <a:r>
              <a:rPr lang="fr-CH" dirty="0" smtClean="0"/>
              <a:t>Bruegel</a:t>
            </a:r>
            <a:r>
              <a:rPr lang="fr-CH" baseline="0" dirty="0" smtClean="0"/>
              <a:t> </a:t>
            </a:r>
            <a:r>
              <a:rPr lang="fr-CH" baseline="0" dirty="0" err="1" smtClean="0"/>
              <a:t>lived</a:t>
            </a:r>
            <a:r>
              <a:rPr lang="fr-CH" baseline="0" dirty="0" smtClean="0"/>
              <a:t> in 16th </a:t>
            </a:r>
            <a:r>
              <a:rPr lang="fr-CH" baseline="0" dirty="0" err="1" smtClean="0"/>
              <a:t>century</a:t>
            </a:r>
            <a:endParaRPr lang="en-US" dirty="0"/>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65407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2000" cy="25733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11809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2000" cy="2573338"/>
          </a:xfrm>
        </p:spPr>
      </p:sp>
      <p:sp>
        <p:nvSpPr>
          <p:cNvPr id="3" name="Notes Placeholder 2"/>
          <p:cNvSpPr>
            <a:spLocks noGrp="1"/>
          </p:cNvSpPr>
          <p:nvPr>
            <p:ph type="body" idx="1"/>
          </p:nvPr>
        </p:nvSpPr>
        <p:spPr/>
        <p:txBody>
          <a:bodyPr/>
          <a:lstStyle/>
          <a:p>
            <a:r>
              <a:rPr lang="fr-CH" dirty="0" smtClean="0"/>
              <a:t>17. </a:t>
            </a:r>
            <a:r>
              <a:rPr lang="fr-CH" dirty="0" err="1" smtClean="0"/>
              <a:t>Promote</a:t>
            </a:r>
            <a:r>
              <a:rPr lang="fr-CH" dirty="0" smtClean="0"/>
              <a:t> a </a:t>
            </a:r>
            <a:r>
              <a:rPr lang="fr-CH" dirty="0" err="1" smtClean="0"/>
              <a:t>universal</a:t>
            </a:r>
            <a:r>
              <a:rPr lang="fr-CH" dirty="0" smtClean="0"/>
              <a:t> – </a:t>
            </a:r>
            <a:r>
              <a:rPr lang="fr-CH" dirty="0" err="1" smtClean="0"/>
              <a:t>rules</a:t>
            </a:r>
            <a:r>
              <a:rPr lang="fr-CH" dirty="0" smtClean="0"/>
              <a:t> </a:t>
            </a:r>
            <a:r>
              <a:rPr lang="fr-CH" dirty="0" err="1" smtClean="0"/>
              <a:t>based</a:t>
            </a:r>
            <a:r>
              <a:rPr lang="fr-CH" dirty="0" smtClean="0"/>
              <a:t> – open – non </a:t>
            </a:r>
            <a:r>
              <a:rPr lang="fr-CH" dirty="0" err="1" smtClean="0"/>
              <a:t>discriminatory</a:t>
            </a:r>
            <a:r>
              <a:rPr lang="fr-CH" dirty="0" smtClean="0"/>
              <a:t> – </a:t>
            </a:r>
            <a:r>
              <a:rPr lang="fr-CH" dirty="0" err="1" smtClean="0"/>
              <a:t>regulatory</a:t>
            </a:r>
            <a:r>
              <a:rPr lang="fr-CH" dirty="0" smtClean="0"/>
              <a:t> system</a:t>
            </a:r>
          </a:p>
          <a:p>
            <a:r>
              <a:rPr lang="en-US" dirty="0" smtClean="0"/>
              <a:t>8.  Reservoir of knowledge and expertise embodies in standards </a:t>
            </a:r>
          </a:p>
          <a:p>
            <a:r>
              <a:rPr lang="en-US" dirty="0" smtClean="0"/>
              <a:t>9. Standards on risk management, on emergency management, on infrastructure </a:t>
            </a:r>
          </a:p>
          <a:p>
            <a:r>
              <a:rPr lang="en-US" dirty="0" smtClean="0"/>
              <a:t>6 Waste management </a:t>
            </a:r>
          </a:p>
          <a:p>
            <a:endParaRPr lang="en-US" dirty="0"/>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593536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FB3B58-CDAA-4AC3-85BF-5996A1054A24}" type="slidenum">
              <a:rPr lang="en-US" smtClean="0"/>
              <a:pPr/>
              <a:t>7</a:t>
            </a:fld>
            <a:endParaRPr lang="en-US"/>
          </a:p>
        </p:txBody>
      </p:sp>
    </p:spTree>
    <p:extLst>
      <p:ext uri="{BB962C8B-B14F-4D97-AF65-F5344CB8AC3E}">
        <p14:creationId xmlns:p14="http://schemas.microsoft.com/office/powerpoint/2010/main" val="3496037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496037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FB3B58-CDAA-4AC3-85BF-5996A1054A24}" type="slidenum">
              <a:rPr lang="en-US" smtClean="0"/>
              <a:pPr/>
              <a:t>13</a:t>
            </a:fld>
            <a:endParaRPr lang="en-US"/>
          </a:p>
        </p:txBody>
      </p:sp>
    </p:spTree>
    <p:extLst>
      <p:ext uri="{BB962C8B-B14F-4D97-AF65-F5344CB8AC3E}">
        <p14:creationId xmlns:p14="http://schemas.microsoft.com/office/powerpoint/2010/main" val="3062698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FB3B58-CDAA-4AC3-85BF-5996A1054A24}" type="slidenum">
              <a:rPr lang="en-US" smtClean="0"/>
              <a:pPr/>
              <a:t>14</a:t>
            </a:fld>
            <a:endParaRPr lang="en-US"/>
          </a:p>
        </p:txBody>
      </p:sp>
    </p:spTree>
    <p:extLst>
      <p:ext uri="{BB962C8B-B14F-4D97-AF65-F5344CB8AC3E}">
        <p14:creationId xmlns:p14="http://schemas.microsoft.com/office/powerpoint/2010/main" val="2437280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8"/>
          <p:cNvSpPr>
            <a:spLocks noGrp="1" noChangeArrowheads="1"/>
          </p:cNvSpPr>
          <p:nvPr>
            <p:ph type="sldNum" sz="quarter"/>
          </p:nvPr>
        </p:nvSpPr>
        <p:spPr>
          <a:noFill/>
        </p:spPr>
        <p:txBody>
          <a:bodyPr/>
          <a:lstStyle>
            <a:lvl1pPr eaLnBrk="0" hangingPunc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1pPr>
            <a:lvl2pPr marL="741836" indent="-285321" eaLnBrk="0" hangingPunc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2pPr>
            <a:lvl3pPr marL="1141286" indent="-228257" eaLnBrk="0" hangingPunc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3pPr>
            <a:lvl4pPr marL="1597800" indent="-228257" eaLnBrk="0" hangingPunc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4pPr>
            <a:lvl5pPr marL="2054314" indent="-228257" eaLnBrk="0" hangingPunc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5pPr>
            <a:lvl6pPr marL="2510828" indent="-228257" defTabSz="448589" eaLnBrk="0" fontAlgn="base" hangingPunct="0">
              <a:lnSpc>
                <a:spcPct val="87000"/>
              </a:lnSpc>
              <a:spcBef>
                <a:spcPct val="0"/>
              </a:spcBef>
              <a:spcAft>
                <a:spcPct val="0"/>
              </a:spcAft>
              <a:buClr>
                <a:srgbClr val="FFFFFF"/>
              </a:buClr>
              <a:buSzPct val="100000"/>
              <a:buFont typeface="Arial" pitchFamily="34" charse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6pPr>
            <a:lvl7pPr marL="2967342" indent="-228257" defTabSz="448589" eaLnBrk="0" fontAlgn="base" hangingPunct="0">
              <a:lnSpc>
                <a:spcPct val="87000"/>
              </a:lnSpc>
              <a:spcBef>
                <a:spcPct val="0"/>
              </a:spcBef>
              <a:spcAft>
                <a:spcPct val="0"/>
              </a:spcAft>
              <a:buClr>
                <a:srgbClr val="FFFFFF"/>
              </a:buClr>
              <a:buSzPct val="100000"/>
              <a:buFont typeface="Arial" pitchFamily="34" charse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7pPr>
            <a:lvl8pPr marL="3423857" indent="-228257" defTabSz="448589" eaLnBrk="0" fontAlgn="base" hangingPunct="0">
              <a:lnSpc>
                <a:spcPct val="87000"/>
              </a:lnSpc>
              <a:spcBef>
                <a:spcPct val="0"/>
              </a:spcBef>
              <a:spcAft>
                <a:spcPct val="0"/>
              </a:spcAft>
              <a:buClr>
                <a:srgbClr val="FFFFFF"/>
              </a:buClr>
              <a:buSzPct val="100000"/>
              <a:buFont typeface="Arial" pitchFamily="34" charse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8pPr>
            <a:lvl9pPr marL="3880371" indent="-228257" defTabSz="448589" eaLnBrk="0" fontAlgn="base" hangingPunct="0">
              <a:lnSpc>
                <a:spcPct val="87000"/>
              </a:lnSpc>
              <a:spcBef>
                <a:spcPct val="0"/>
              </a:spcBef>
              <a:spcAft>
                <a:spcPct val="0"/>
              </a:spcAft>
              <a:buClr>
                <a:srgbClr val="FFFFFF"/>
              </a:buClr>
              <a:buSzPct val="100000"/>
              <a:buFont typeface="Arial" pitchFamily="34" charset="0"/>
              <a:tabLst>
                <a:tab pos="0" algn="l"/>
                <a:tab pos="447003" algn="l"/>
                <a:tab pos="895593" algn="l"/>
                <a:tab pos="1344181" algn="l"/>
                <a:tab pos="1792770" algn="l"/>
                <a:tab pos="2241358" algn="l"/>
                <a:tab pos="2689947" algn="l"/>
                <a:tab pos="3138535" algn="l"/>
                <a:tab pos="3587124" algn="l"/>
                <a:tab pos="4035712" algn="l"/>
                <a:tab pos="4484301" algn="l"/>
                <a:tab pos="4932890" algn="l"/>
                <a:tab pos="5381479" algn="l"/>
                <a:tab pos="5830067" algn="l"/>
                <a:tab pos="6278656" algn="l"/>
                <a:tab pos="6727244" algn="l"/>
                <a:tab pos="7175833" algn="l"/>
                <a:tab pos="7624421" algn="l"/>
                <a:tab pos="8073010" algn="l"/>
                <a:tab pos="8521598" algn="l"/>
                <a:tab pos="8970188" algn="l"/>
              </a:tabLst>
              <a:defRPr>
                <a:solidFill>
                  <a:schemeClr val="bg1"/>
                </a:solidFill>
                <a:latin typeface="Arial" pitchFamily="34" charset="0"/>
                <a:cs typeface="Arial" pitchFamily="34" charset="0"/>
              </a:defRPr>
            </a:lvl9pPr>
          </a:lstStyle>
          <a:p>
            <a:pPr eaLnBrk="1" hangingPunct="1"/>
            <a:fld id="{1F7347D0-4CFE-4105-AA4C-84FE30070B40}" type="slidenum">
              <a:rPr lang="en-GB" smtClean="0">
                <a:solidFill>
                  <a:srgbClr val="000000"/>
                </a:solidFill>
              </a:rPr>
              <a:pPr eaLnBrk="1" hangingPunct="1"/>
              <a:t>17</a:t>
            </a:fld>
            <a:endParaRPr lang="en-GB" smtClean="0">
              <a:solidFill>
                <a:srgbClr val="000000"/>
              </a:solidFill>
            </a:endParaRPr>
          </a:p>
        </p:txBody>
      </p:sp>
      <p:sp>
        <p:nvSpPr>
          <p:cNvPr id="26627" name="Rectangle 2"/>
          <p:cNvSpPr>
            <a:spLocks noGrp="1" noRot="1" noChangeAspect="1" noChangeArrowheads="1" noTextEdit="1"/>
          </p:cNvSpPr>
          <p:nvPr>
            <p:ph type="sldImg"/>
          </p:nvPr>
        </p:nvSpPr>
        <p:spPr>
          <a:xfrm>
            <a:off x="381000" y="381000"/>
            <a:ext cx="4572000" cy="2573338"/>
          </a:xfrm>
          <a:ln/>
        </p:spPr>
      </p:sp>
      <p:sp>
        <p:nvSpPr>
          <p:cNvPr id="2662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381000"/>
            <a:ext cx="4572000" cy="2573338"/>
          </a:xfrm>
        </p:spPr>
      </p:sp>
      <p:sp>
        <p:nvSpPr>
          <p:cNvPr id="3" name="Notes Placeholder 2"/>
          <p:cNvSpPr>
            <a:spLocks noGrp="1"/>
          </p:cNvSpPr>
          <p:nvPr>
            <p:ph type="body" idx="1"/>
          </p:nvPr>
        </p:nvSpPr>
        <p:spPr/>
        <p:txBody>
          <a:bodyPr/>
          <a:lstStyle/>
          <a:p>
            <a:r>
              <a:rPr lang="fr-CH" dirty="0" smtClean="0"/>
              <a:t>Bruegel</a:t>
            </a:r>
            <a:r>
              <a:rPr lang="fr-CH" baseline="0" dirty="0" smtClean="0"/>
              <a:t> </a:t>
            </a:r>
            <a:r>
              <a:rPr lang="fr-CH" baseline="0" dirty="0" err="1" smtClean="0"/>
              <a:t>lived</a:t>
            </a:r>
            <a:r>
              <a:rPr lang="fr-CH" baseline="0" dirty="0" smtClean="0"/>
              <a:t> in 16th </a:t>
            </a:r>
            <a:r>
              <a:rPr lang="fr-CH" baseline="0" dirty="0" err="1" smtClean="0"/>
              <a:t>century</a:t>
            </a:r>
            <a:endParaRPr lang="en-US" dirty="0"/>
          </a:p>
        </p:txBody>
      </p:sp>
      <p:sp>
        <p:nvSpPr>
          <p:cNvPr id="4" name="Slide Number Placeholder 3"/>
          <p:cNvSpPr>
            <a:spLocks noGrp="1"/>
          </p:cNvSpPr>
          <p:nvPr>
            <p:ph type="sldNum" sz="quarter" idx="10"/>
          </p:nvPr>
        </p:nvSpPr>
        <p:spPr/>
        <p:txBody>
          <a:bodyPr/>
          <a:lstStyle/>
          <a:p>
            <a:fld id="{7CFB3B58-CDAA-4AC3-85BF-5996A1054A2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6555557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441" y="2763520"/>
            <a:ext cx="9141619" cy="1554480"/>
          </a:xfrm>
        </p:spPr>
        <p:txBody>
          <a:bodyPr/>
          <a:lstStyle>
            <a:lvl1pPr>
              <a:defRPr sz="5000" spc="-100" baseline="0"/>
            </a:lvl1pPr>
          </a:lstStyle>
          <a:p>
            <a:r>
              <a:rPr lang="en-US" smtClean="0"/>
              <a:t>Click to edit Master title style</a:t>
            </a:r>
            <a:endParaRPr lang="en-US" dirty="0"/>
          </a:p>
        </p:txBody>
      </p:sp>
      <p:sp>
        <p:nvSpPr>
          <p:cNvPr id="3" name="Subtitle 2"/>
          <p:cNvSpPr>
            <a:spLocks noGrp="1"/>
          </p:cNvSpPr>
          <p:nvPr>
            <p:ph type="subTitle" idx="1"/>
          </p:nvPr>
        </p:nvSpPr>
        <p:spPr>
          <a:xfrm>
            <a:off x="609441" y="4419600"/>
            <a:ext cx="9141619" cy="1188720"/>
          </a:xfrm>
        </p:spPr>
        <p:txBody>
          <a:bodyPr>
            <a:noAutofit/>
          </a:bodyPr>
          <a:lstStyle>
            <a:lvl1pPr marL="0" indent="0" algn="l">
              <a:spcBef>
                <a:spcPts val="600"/>
              </a:spcBef>
              <a:buNone/>
              <a:defRPr>
                <a:solidFill>
                  <a:schemeClr val="tx1"/>
                </a:solidFill>
              </a:defRPr>
            </a:lvl1pPr>
            <a:lvl2pPr marL="457215" indent="0" algn="ctr">
              <a:buNone/>
              <a:defRPr>
                <a:solidFill>
                  <a:schemeClr val="tx1">
                    <a:tint val="75000"/>
                  </a:schemeClr>
                </a:solidFill>
              </a:defRPr>
            </a:lvl2pPr>
            <a:lvl3pPr marL="914430" indent="0" algn="ctr">
              <a:buNone/>
              <a:defRPr>
                <a:solidFill>
                  <a:schemeClr val="tx1">
                    <a:tint val="75000"/>
                  </a:schemeClr>
                </a:solidFill>
              </a:defRPr>
            </a:lvl3pPr>
            <a:lvl4pPr marL="1371645" indent="0" algn="ctr">
              <a:buNone/>
              <a:defRPr>
                <a:solidFill>
                  <a:schemeClr val="tx1">
                    <a:tint val="75000"/>
                  </a:schemeClr>
                </a:solidFill>
              </a:defRPr>
            </a:lvl4pPr>
            <a:lvl5pPr marL="1828861" indent="0" algn="ctr">
              <a:buNone/>
              <a:defRPr>
                <a:solidFill>
                  <a:schemeClr val="tx1">
                    <a:tint val="75000"/>
                  </a:schemeClr>
                </a:solidFill>
              </a:defRPr>
            </a:lvl5pPr>
            <a:lvl6pPr marL="2286076" indent="0" algn="ctr">
              <a:buNone/>
              <a:defRPr>
                <a:solidFill>
                  <a:schemeClr val="tx1">
                    <a:tint val="75000"/>
                  </a:schemeClr>
                </a:solidFill>
              </a:defRPr>
            </a:lvl6pPr>
            <a:lvl7pPr marL="2743291" indent="0" algn="ctr">
              <a:buNone/>
              <a:defRPr>
                <a:solidFill>
                  <a:schemeClr val="tx1">
                    <a:tint val="75000"/>
                  </a:schemeClr>
                </a:solidFill>
              </a:defRPr>
            </a:lvl7pPr>
            <a:lvl8pPr marL="3200506" indent="0" algn="ctr">
              <a:buNone/>
              <a:defRPr>
                <a:solidFill>
                  <a:schemeClr val="tx1">
                    <a:tint val="75000"/>
                  </a:schemeClr>
                </a:solidFill>
              </a:defRPr>
            </a:lvl8pPr>
            <a:lvl9pPr marL="3657721" indent="0" algn="ctr">
              <a:buNone/>
              <a:defRPr>
                <a:solidFill>
                  <a:schemeClr val="tx1">
                    <a:tint val="75000"/>
                  </a:schemeClr>
                </a:solidFill>
              </a:defRPr>
            </a:lvl9pPr>
          </a:lstStyle>
          <a:p>
            <a:r>
              <a:rPr lang="en-US" smtClean="0"/>
              <a:t>Click to edit Master subtitle style</a:t>
            </a:r>
            <a:endParaRPr lang="en-US" dirty="0"/>
          </a:p>
        </p:txBody>
      </p:sp>
      <p:pic>
        <p:nvPicPr>
          <p:cNvPr id="4" name="Picture 3" descr="UNECE_LOGO02_SMALL.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2" y="5985605"/>
            <a:ext cx="848998" cy="719999"/>
          </a:xfrm>
          <a:prstGeom prst="rect">
            <a:avLst/>
          </a:prstGeom>
        </p:spPr>
      </p:pic>
    </p:spTree>
    <p:extLst>
      <p:ext uri="{BB962C8B-B14F-4D97-AF65-F5344CB8AC3E}">
        <p14:creationId xmlns:p14="http://schemas.microsoft.com/office/powerpoint/2010/main" val="21808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Graphical Section Header 1">
    <p:bg bwMode="ltGray">
      <p:bgPr>
        <a:solidFill>
          <a:srgbClr val="074080"/>
        </a:solidFill>
        <a:effectLst/>
      </p:bgPr>
    </p:bg>
    <p:spTree>
      <p:nvGrpSpPr>
        <p:cNvPr id="1" name=""/>
        <p:cNvGrpSpPr/>
        <p:nvPr/>
      </p:nvGrpSpPr>
      <p:grpSpPr>
        <a:xfrm>
          <a:off x="0" y="0"/>
          <a:ext cx="0" cy="0"/>
          <a:chOff x="0" y="0"/>
          <a:chExt cx="0" cy="0"/>
        </a:xfrm>
      </p:grpSpPr>
      <p:pic>
        <p:nvPicPr>
          <p:cNvPr id="3" name="Picture 2" descr="UNECE-GRAPHICBG02-01.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22413" y="0"/>
            <a:ext cx="9143999" cy="6858000"/>
          </a:xfrm>
          <a:prstGeom prst="rect">
            <a:avLst/>
          </a:prstGeom>
        </p:spPr>
      </p:pic>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pic>
        <p:nvPicPr>
          <p:cNvPr id="4" name="Picture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32587290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Subtitle and Headings">
    <p:spTree>
      <p:nvGrpSpPr>
        <p:cNvPr id="1" name=""/>
        <p:cNvGrpSpPr/>
        <p:nvPr/>
      </p:nvGrpSpPr>
      <p:grpSpPr>
        <a:xfrm>
          <a:off x="0" y="0"/>
          <a:ext cx="0" cy="0"/>
          <a:chOff x="0" y="0"/>
          <a:chExt cx="0" cy="0"/>
        </a:xfrm>
      </p:grpSpPr>
      <p:sp>
        <p:nvSpPr>
          <p:cNvPr id="10" name="Text Placeholder 7"/>
          <p:cNvSpPr>
            <a:spLocks noGrp="1"/>
          </p:cNvSpPr>
          <p:nvPr>
            <p:ph type="body" sz="quarter" idx="13" hasCustomPrompt="1"/>
          </p:nvPr>
        </p:nvSpPr>
        <p:spPr>
          <a:xfrm>
            <a:off x="609441" y="1133856"/>
            <a:ext cx="10969943" cy="260574"/>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
        <p:nvSpPr>
          <p:cNvPr id="2" name="Title 1"/>
          <p:cNvSpPr>
            <a:spLocks noGrp="1"/>
          </p:cNvSpPr>
          <p:nvPr>
            <p:ph type="title"/>
          </p:nvPr>
        </p:nvSpPr>
        <p:spPr>
          <a:xfrm>
            <a:off x="609441" y="304800"/>
            <a:ext cx="10969943" cy="762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hasCustomPrompt="1"/>
          </p:nvPr>
        </p:nvSpPr>
        <p:spPr>
          <a:xfrm>
            <a:off x="609441" y="1676399"/>
            <a:ext cx="5314328" cy="274320"/>
          </a:xfrm>
        </p:spPr>
        <p:txBody>
          <a:bodyPr anchor="t">
            <a:noAutofit/>
          </a:bodyPr>
          <a:lstStyle>
            <a:lvl1pPr marL="0" indent="0">
              <a:spcBef>
                <a:spcPts val="0"/>
              </a:spcBef>
              <a:buNone/>
              <a:defRPr sz="1800" b="0"/>
            </a:lvl1pPr>
            <a:lvl2pPr marL="457215" indent="0">
              <a:buNone/>
              <a:defRPr sz="2000" b="1"/>
            </a:lvl2pPr>
            <a:lvl3pPr marL="914430" indent="0">
              <a:buNone/>
              <a:defRPr sz="1800" b="1"/>
            </a:lvl3pPr>
            <a:lvl4pPr marL="1371645" indent="0">
              <a:buNone/>
              <a:defRPr sz="1600" b="1"/>
            </a:lvl4pPr>
            <a:lvl5pPr marL="1828861" indent="0">
              <a:buNone/>
              <a:defRPr sz="1600" b="1"/>
            </a:lvl5pPr>
            <a:lvl6pPr marL="2286076" indent="0">
              <a:buNone/>
              <a:defRPr sz="1600" b="1"/>
            </a:lvl6pPr>
            <a:lvl7pPr marL="2743291" indent="0">
              <a:buNone/>
              <a:defRPr sz="1600" b="1"/>
            </a:lvl7pPr>
            <a:lvl8pPr marL="3200506" indent="0">
              <a:buNone/>
              <a:defRPr sz="1600" b="1"/>
            </a:lvl8pPr>
            <a:lvl9pPr marL="3657721" indent="0">
              <a:buNone/>
              <a:defRPr sz="1600" b="1"/>
            </a:lvl9pPr>
          </a:lstStyle>
          <a:p>
            <a:pPr lvl="0"/>
            <a:r>
              <a:rPr lang="en-US" dirty="0" smtClean="0"/>
              <a:t>Click to add heading</a:t>
            </a:r>
          </a:p>
        </p:txBody>
      </p:sp>
      <p:sp>
        <p:nvSpPr>
          <p:cNvPr id="4" name="Content Placeholder 3"/>
          <p:cNvSpPr>
            <a:spLocks noGrp="1"/>
          </p:cNvSpPr>
          <p:nvPr>
            <p:ph sz="half" idx="2"/>
          </p:nvPr>
        </p:nvSpPr>
        <p:spPr>
          <a:xfrm>
            <a:off x="609441" y="2057401"/>
            <a:ext cx="5314328" cy="4038600"/>
          </a:xfrm>
        </p:spPr>
        <p:txBody>
          <a:bodyPr>
            <a:normAutofit/>
          </a:bodyPr>
          <a:lstStyle>
            <a:lvl1pPr>
              <a:defRPr sz="1600"/>
            </a:lvl1pPr>
            <a:lvl2pPr>
              <a:defRPr sz="14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hasCustomPrompt="1"/>
          </p:nvPr>
        </p:nvSpPr>
        <p:spPr>
          <a:xfrm>
            <a:off x="6265056" y="1676399"/>
            <a:ext cx="5314328" cy="274320"/>
          </a:xfrm>
        </p:spPr>
        <p:txBody>
          <a:bodyPr anchor="t">
            <a:noAutofit/>
          </a:bodyPr>
          <a:lstStyle>
            <a:lvl1pPr marL="0" indent="0">
              <a:spcBef>
                <a:spcPts val="0"/>
              </a:spcBef>
              <a:buNone/>
              <a:defRPr sz="1800" b="0"/>
            </a:lvl1pPr>
            <a:lvl2pPr marL="457215" indent="0">
              <a:buNone/>
              <a:defRPr sz="2000" b="1"/>
            </a:lvl2pPr>
            <a:lvl3pPr marL="914430" indent="0">
              <a:buNone/>
              <a:defRPr sz="1800" b="1"/>
            </a:lvl3pPr>
            <a:lvl4pPr marL="1371645" indent="0">
              <a:buNone/>
              <a:defRPr sz="1600" b="1"/>
            </a:lvl4pPr>
            <a:lvl5pPr marL="1828861" indent="0">
              <a:buNone/>
              <a:defRPr sz="1600" b="1"/>
            </a:lvl5pPr>
            <a:lvl6pPr marL="2286076" indent="0">
              <a:buNone/>
              <a:defRPr sz="1600" b="1"/>
            </a:lvl6pPr>
            <a:lvl7pPr marL="2743291" indent="0">
              <a:buNone/>
              <a:defRPr sz="1600" b="1"/>
            </a:lvl7pPr>
            <a:lvl8pPr marL="3200506" indent="0">
              <a:buNone/>
              <a:defRPr sz="1600" b="1"/>
            </a:lvl8pPr>
            <a:lvl9pPr marL="3657721" indent="0">
              <a:buNone/>
              <a:defRPr sz="1600" b="1"/>
            </a:lvl9pPr>
          </a:lstStyle>
          <a:p>
            <a:pPr lvl="0"/>
            <a:r>
              <a:rPr lang="en-US" dirty="0" smtClean="0"/>
              <a:t>Click to add heading</a:t>
            </a:r>
          </a:p>
        </p:txBody>
      </p:sp>
      <p:sp>
        <p:nvSpPr>
          <p:cNvPr id="6" name="Content Placeholder 5"/>
          <p:cNvSpPr>
            <a:spLocks noGrp="1"/>
          </p:cNvSpPr>
          <p:nvPr>
            <p:ph sz="quarter" idx="4"/>
          </p:nvPr>
        </p:nvSpPr>
        <p:spPr>
          <a:xfrm>
            <a:off x="6265056" y="2057401"/>
            <a:ext cx="5314328" cy="4038600"/>
          </a:xfrm>
        </p:spPr>
        <p:txBody>
          <a:bodyPr>
            <a:normAutofit/>
          </a:bodyPr>
          <a:lstStyle>
            <a:lvl1pPr>
              <a:defRPr sz="1600"/>
            </a:lvl1pPr>
            <a:lvl2pPr>
              <a:defRPr sz="14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Slide Number Placeholder 8"/>
          <p:cNvSpPr>
            <a:spLocks noGrp="1"/>
          </p:cNvSpPr>
          <p:nvPr>
            <p:ph type="sldNum" sz="quarter" idx="12"/>
          </p:nvPr>
        </p:nvSpPr>
        <p:spPr>
          <a:xfrm>
            <a:off x="211611" y="6478524"/>
            <a:ext cx="304721" cy="219456"/>
          </a:xfrm>
          <a:prstGeom prst="rect">
            <a:avLst/>
          </a:prstGeom>
        </p:spPr>
        <p:txBody>
          <a:bodyPr/>
          <a:lstStyle/>
          <a:p>
            <a:fld id="{00DE720E-C72B-42F0-AD69-52D60E3C605E}" type="slidenum">
              <a:rPr lang="en-US" smtClean="0">
                <a:solidFill>
                  <a:srgbClr val="E5E8E8">
                    <a:lumMod val="75000"/>
                  </a:srgbClr>
                </a:solidFill>
              </a:rPr>
              <a:pPr/>
              <a:t>‹#›</a:t>
            </a:fld>
            <a:endParaRPr lang="en-US">
              <a:solidFill>
                <a:srgbClr val="E5E8E8">
                  <a:lumMod val="75000"/>
                </a:srgbClr>
              </a:solidFill>
            </a:endParaRPr>
          </a:p>
        </p:txBody>
      </p:sp>
    </p:spTree>
    <p:extLst>
      <p:ext uri="{BB962C8B-B14F-4D97-AF65-F5344CB8AC3E}">
        <p14:creationId xmlns:p14="http://schemas.microsoft.com/office/powerpoint/2010/main" val="381330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10969943" cy="762000"/>
          </a:xfrm>
        </p:spPr>
        <p:txBody>
          <a:bodyPr anchor="b"/>
          <a:lstStyle>
            <a:lvl1pPr algn="l">
              <a:defRPr sz="2801" b="1"/>
            </a:lvl1pPr>
          </a:lstStyle>
          <a:p>
            <a:r>
              <a:rPr lang="en-US" smtClean="0"/>
              <a:t>Click to edit Master title style</a:t>
            </a:r>
            <a:endParaRPr lang="en-US"/>
          </a:p>
        </p:txBody>
      </p:sp>
      <p:sp>
        <p:nvSpPr>
          <p:cNvPr id="3" name="Picture Placeholder 2"/>
          <p:cNvSpPr>
            <a:spLocks noGrp="1"/>
          </p:cNvSpPr>
          <p:nvPr>
            <p:ph type="pic" idx="1"/>
          </p:nvPr>
        </p:nvSpPr>
        <p:spPr>
          <a:xfrm>
            <a:off x="609441" y="1295400"/>
            <a:ext cx="6703854" cy="4800600"/>
          </a:xfrm>
        </p:spPr>
        <p:txBody>
          <a:bodyPr tIns="457200">
            <a:noAutofit/>
          </a:bodyPr>
          <a:lstStyle>
            <a:lvl1pPr marL="0" indent="0" algn="ctr">
              <a:buNone/>
              <a:defRPr sz="1800"/>
            </a:lvl1pPr>
            <a:lvl2pPr marL="457215" indent="0">
              <a:buNone/>
              <a:defRPr sz="2801"/>
            </a:lvl2pPr>
            <a:lvl3pPr marL="914430" indent="0">
              <a:buNone/>
              <a:defRPr sz="2399"/>
            </a:lvl3pPr>
            <a:lvl4pPr marL="1371645" indent="0">
              <a:buNone/>
              <a:defRPr sz="2000"/>
            </a:lvl4pPr>
            <a:lvl5pPr marL="1828861" indent="0">
              <a:buNone/>
              <a:defRPr sz="2000"/>
            </a:lvl5pPr>
            <a:lvl6pPr marL="2286076" indent="0">
              <a:buNone/>
              <a:defRPr sz="2000"/>
            </a:lvl6pPr>
            <a:lvl7pPr marL="2743291" indent="0">
              <a:buNone/>
              <a:defRPr sz="2000"/>
            </a:lvl7pPr>
            <a:lvl8pPr marL="3200506" indent="0">
              <a:buNone/>
              <a:defRPr sz="2000"/>
            </a:lvl8pPr>
            <a:lvl9pPr marL="3657721"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a:xfrm>
            <a:off x="10157354" y="6478524"/>
            <a:ext cx="812588" cy="219456"/>
          </a:xfrm>
          <a:prstGeom prst="rect">
            <a:avLst/>
          </a:prstGeom>
        </p:spPr>
        <p:txBody>
          <a:bodyPr/>
          <a:lstStyle/>
          <a:p>
            <a:fld id="{80C853A8-1CF5-4118-9D6D-C132E8FC53CB}" type="datetimeFigureOut">
              <a:rPr lang="en-US" smtClean="0">
                <a:solidFill>
                  <a:srgbClr val="E5E8E8">
                    <a:lumMod val="75000"/>
                  </a:srgbClr>
                </a:solidFill>
              </a:rPr>
              <a:pPr/>
              <a:t>5/25/2017</a:t>
            </a:fld>
            <a:endParaRPr lang="en-US">
              <a:solidFill>
                <a:srgbClr val="E5E8E8">
                  <a:lumMod val="75000"/>
                </a:srgbClr>
              </a:solidFill>
            </a:endParaRPr>
          </a:p>
        </p:txBody>
      </p:sp>
      <p:sp>
        <p:nvSpPr>
          <p:cNvPr id="6" name="Footer Placeholder 5"/>
          <p:cNvSpPr>
            <a:spLocks noGrp="1"/>
          </p:cNvSpPr>
          <p:nvPr>
            <p:ph type="ftr" sz="quarter" idx="11"/>
          </p:nvPr>
        </p:nvSpPr>
        <p:spPr>
          <a:xfrm>
            <a:off x="7211723" y="6478524"/>
            <a:ext cx="2844059" cy="219456"/>
          </a:xfrm>
          <a:prstGeom prst="rect">
            <a:avLst/>
          </a:prstGeom>
        </p:spPr>
        <p:txBody>
          <a:bodyPr/>
          <a:lstStyle/>
          <a:p>
            <a:endParaRPr lang="en-US">
              <a:solidFill>
                <a:srgbClr val="E5E8E8">
                  <a:lumMod val="75000"/>
                </a:srgbClr>
              </a:solidFill>
            </a:endParaRPr>
          </a:p>
        </p:txBody>
      </p:sp>
      <p:sp>
        <p:nvSpPr>
          <p:cNvPr id="7" name="Slide Number Placeholder 6"/>
          <p:cNvSpPr>
            <a:spLocks noGrp="1"/>
          </p:cNvSpPr>
          <p:nvPr>
            <p:ph type="sldNum" sz="quarter" idx="12"/>
          </p:nvPr>
        </p:nvSpPr>
        <p:spPr>
          <a:xfrm>
            <a:off x="211611" y="6478524"/>
            <a:ext cx="304721" cy="219456"/>
          </a:xfrm>
          <a:prstGeom prst="rect">
            <a:avLst/>
          </a:prstGeom>
        </p:spPr>
        <p:txBody>
          <a:bodyPr/>
          <a:lstStyle/>
          <a:p>
            <a:fld id="{00DE720E-C72B-42F0-AD69-52D60E3C605E}" type="slidenum">
              <a:rPr lang="en-US" smtClean="0">
                <a:solidFill>
                  <a:srgbClr val="E5E8E8">
                    <a:lumMod val="75000"/>
                  </a:srgbClr>
                </a:solidFill>
              </a:rPr>
              <a:pPr/>
              <a:t>‹#›</a:t>
            </a:fld>
            <a:endParaRPr lang="en-US">
              <a:solidFill>
                <a:srgbClr val="E5E8E8">
                  <a:lumMod val="75000"/>
                </a:srgbClr>
              </a:solidFill>
            </a:endParaRPr>
          </a:p>
        </p:txBody>
      </p:sp>
      <p:sp>
        <p:nvSpPr>
          <p:cNvPr id="8" name="Text Placeholder 8"/>
          <p:cNvSpPr>
            <a:spLocks noGrp="1"/>
          </p:cNvSpPr>
          <p:nvPr>
            <p:ph type="body" sz="quarter" idx="13"/>
          </p:nvPr>
        </p:nvSpPr>
        <p:spPr>
          <a:xfrm>
            <a:off x="7678960" y="1295400"/>
            <a:ext cx="3900424" cy="48006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48521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Pictures with Captions">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10969943" cy="762000"/>
          </a:xfrm>
        </p:spPr>
        <p:txBody>
          <a:bodyPr anchor="b"/>
          <a:lstStyle>
            <a:lvl1pPr algn="l">
              <a:defRPr sz="2801" b="1"/>
            </a:lvl1pPr>
          </a:lstStyle>
          <a:p>
            <a:r>
              <a:rPr lang="en-US" smtClean="0"/>
              <a:t>Click to edit Master title style</a:t>
            </a:r>
            <a:endParaRPr lang="en-US"/>
          </a:p>
        </p:txBody>
      </p:sp>
      <p:sp>
        <p:nvSpPr>
          <p:cNvPr id="3" name="Picture Placeholder 2"/>
          <p:cNvSpPr>
            <a:spLocks noGrp="1"/>
          </p:cNvSpPr>
          <p:nvPr>
            <p:ph type="pic" idx="1"/>
          </p:nvPr>
        </p:nvSpPr>
        <p:spPr>
          <a:xfrm>
            <a:off x="609441" y="1295400"/>
            <a:ext cx="3412871" cy="2743200"/>
          </a:xfrm>
        </p:spPr>
        <p:txBody>
          <a:bodyPr tIns="457200">
            <a:noAutofit/>
          </a:bodyPr>
          <a:lstStyle>
            <a:lvl1pPr marL="0" indent="0" algn="ctr">
              <a:buNone/>
              <a:defRPr sz="1800"/>
            </a:lvl1pPr>
            <a:lvl2pPr marL="457215" indent="0">
              <a:buNone/>
              <a:defRPr sz="2801"/>
            </a:lvl2pPr>
            <a:lvl3pPr marL="914430" indent="0">
              <a:buNone/>
              <a:defRPr sz="2399"/>
            </a:lvl3pPr>
            <a:lvl4pPr marL="1371645" indent="0">
              <a:buNone/>
              <a:defRPr sz="2000"/>
            </a:lvl4pPr>
            <a:lvl5pPr marL="1828861" indent="0">
              <a:buNone/>
              <a:defRPr sz="2000"/>
            </a:lvl5pPr>
            <a:lvl6pPr marL="2286076" indent="0">
              <a:buNone/>
              <a:defRPr sz="2000"/>
            </a:lvl6pPr>
            <a:lvl7pPr marL="2743291" indent="0">
              <a:buNone/>
              <a:defRPr sz="2000"/>
            </a:lvl7pPr>
            <a:lvl8pPr marL="3200506" indent="0">
              <a:buNone/>
              <a:defRPr sz="2000"/>
            </a:lvl8pPr>
            <a:lvl9pPr marL="3657721"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a:xfrm>
            <a:off x="10157354" y="6478524"/>
            <a:ext cx="812588" cy="219456"/>
          </a:xfrm>
          <a:prstGeom prst="rect">
            <a:avLst/>
          </a:prstGeom>
        </p:spPr>
        <p:txBody>
          <a:bodyPr/>
          <a:lstStyle/>
          <a:p>
            <a:fld id="{80C853A8-1CF5-4118-9D6D-C132E8FC53CB}" type="datetimeFigureOut">
              <a:rPr lang="en-US" smtClean="0">
                <a:solidFill>
                  <a:srgbClr val="E5E8E8">
                    <a:lumMod val="75000"/>
                  </a:srgbClr>
                </a:solidFill>
              </a:rPr>
              <a:pPr/>
              <a:t>5/25/2017</a:t>
            </a:fld>
            <a:endParaRPr lang="en-US">
              <a:solidFill>
                <a:srgbClr val="E5E8E8">
                  <a:lumMod val="75000"/>
                </a:srgbClr>
              </a:solidFill>
            </a:endParaRPr>
          </a:p>
        </p:txBody>
      </p:sp>
      <p:sp>
        <p:nvSpPr>
          <p:cNvPr id="6" name="Footer Placeholder 5"/>
          <p:cNvSpPr>
            <a:spLocks noGrp="1"/>
          </p:cNvSpPr>
          <p:nvPr>
            <p:ph type="ftr" sz="quarter" idx="11"/>
          </p:nvPr>
        </p:nvSpPr>
        <p:spPr>
          <a:xfrm>
            <a:off x="7211723" y="6478524"/>
            <a:ext cx="2844059" cy="219456"/>
          </a:xfrm>
          <a:prstGeom prst="rect">
            <a:avLst/>
          </a:prstGeom>
        </p:spPr>
        <p:txBody>
          <a:bodyPr/>
          <a:lstStyle/>
          <a:p>
            <a:endParaRPr lang="en-US">
              <a:solidFill>
                <a:srgbClr val="E5E8E8">
                  <a:lumMod val="75000"/>
                </a:srgbClr>
              </a:solidFill>
            </a:endParaRPr>
          </a:p>
        </p:txBody>
      </p:sp>
      <p:sp>
        <p:nvSpPr>
          <p:cNvPr id="7" name="Slide Number Placeholder 6"/>
          <p:cNvSpPr>
            <a:spLocks noGrp="1"/>
          </p:cNvSpPr>
          <p:nvPr>
            <p:ph type="sldNum" sz="quarter" idx="12"/>
          </p:nvPr>
        </p:nvSpPr>
        <p:spPr>
          <a:xfrm>
            <a:off x="211611" y="6478524"/>
            <a:ext cx="304721" cy="219456"/>
          </a:xfrm>
          <a:prstGeom prst="rect">
            <a:avLst/>
          </a:prstGeom>
        </p:spPr>
        <p:txBody>
          <a:bodyPr/>
          <a:lstStyle/>
          <a:p>
            <a:fld id="{00DE720E-C72B-42F0-AD69-52D60E3C605E}" type="slidenum">
              <a:rPr lang="en-US" smtClean="0">
                <a:solidFill>
                  <a:srgbClr val="E5E8E8">
                    <a:lumMod val="75000"/>
                  </a:srgbClr>
                </a:solidFill>
              </a:rPr>
              <a:pPr/>
              <a:t>‹#›</a:t>
            </a:fld>
            <a:endParaRPr lang="en-US">
              <a:solidFill>
                <a:srgbClr val="E5E8E8">
                  <a:lumMod val="75000"/>
                </a:srgbClr>
              </a:solidFill>
            </a:endParaRPr>
          </a:p>
        </p:txBody>
      </p:sp>
      <p:sp>
        <p:nvSpPr>
          <p:cNvPr id="4" name="Text Placeholder 3"/>
          <p:cNvSpPr>
            <a:spLocks noGrp="1"/>
          </p:cNvSpPr>
          <p:nvPr>
            <p:ph type="body" sz="half" idx="2"/>
          </p:nvPr>
        </p:nvSpPr>
        <p:spPr>
          <a:xfrm>
            <a:off x="609441" y="4211392"/>
            <a:ext cx="3412871" cy="1884608"/>
          </a:xfrm>
        </p:spPr>
        <p:txBody>
          <a:bodyPr>
            <a:noAutofit/>
          </a:bodyPr>
          <a:lstStyle>
            <a:lvl1pPr marL="0" indent="0">
              <a:spcBef>
                <a:spcPts val="600"/>
              </a:spcBef>
              <a:buNone/>
              <a:defRPr sz="1600"/>
            </a:lvl1pPr>
            <a:lvl2pPr marL="457215" indent="0">
              <a:buNone/>
              <a:defRPr sz="1200"/>
            </a:lvl2pPr>
            <a:lvl3pPr marL="914430" indent="0">
              <a:buNone/>
              <a:defRPr sz="1000"/>
            </a:lvl3pPr>
            <a:lvl4pPr marL="1371645" indent="0">
              <a:buNone/>
              <a:defRPr sz="900"/>
            </a:lvl4pPr>
            <a:lvl5pPr marL="1828861" indent="0">
              <a:buNone/>
              <a:defRPr sz="900"/>
            </a:lvl5pPr>
            <a:lvl6pPr marL="2286076" indent="0">
              <a:buNone/>
              <a:defRPr sz="900"/>
            </a:lvl6pPr>
            <a:lvl7pPr marL="2743291" indent="0">
              <a:buNone/>
              <a:defRPr sz="900"/>
            </a:lvl7pPr>
            <a:lvl8pPr marL="3200506" indent="0">
              <a:buNone/>
              <a:defRPr sz="900"/>
            </a:lvl8pPr>
            <a:lvl9pPr marL="3657721" indent="0">
              <a:buNone/>
              <a:defRPr sz="900"/>
            </a:lvl9pPr>
          </a:lstStyle>
          <a:p>
            <a:pPr lvl="0"/>
            <a:r>
              <a:rPr lang="en-US" smtClean="0"/>
              <a:t>Click to edit Master text styles</a:t>
            </a:r>
          </a:p>
        </p:txBody>
      </p:sp>
      <p:sp>
        <p:nvSpPr>
          <p:cNvPr id="10" name="Picture Placeholder 2"/>
          <p:cNvSpPr>
            <a:spLocks noGrp="1"/>
          </p:cNvSpPr>
          <p:nvPr>
            <p:ph type="pic" idx="15"/>
          </p:nvPr>
        </p:nvSpPr>
        <p:spPr>
          <a:xfrm>
            <a:off x="4387977" y="1295400"/>
            <a:ext cx="3412871" cy="2743200"/>
          </a:xfrm>
        </p:spPr>
        <p:txBody>
          <a:bodyPr tIns="457200">
            <a:noAutofit/>
          </a:bodyPr>
          <a:lstStyle>
            <a:lvl1pPr marL="0" indent="0" algn="ctr">
              <a:buNone/>
              <a:defRPr sz="1800"/>
            </a:lvl1pPr>
            <a:lvl2pPr marL="457215" indent="0">
              <a:buNone/>
              <a:defRPr sz="2801"/>
            </a:lvl2pPr>
            <a:lvl3pPr marL="914430" indent="0">
              <a:buNone/>
              <a:defRPr sz="2399"/>
            </a:lvl3pPr>
            <a:lvl4pPr marL="1371645" indent="0">
              <a:buNone/>
              <a:defRPr sz="2000"/>
            </a:lvl4pPr>
            <a:lvl5pPr marL="1828861" indent="0">
              <a:buNone/>
              <a:defRPr sz="2000"/>
            </a:lvl5pPr>
            <a:lvl6pPr marL="2286076" indent="0">
              <a:buNone/>
              <a:defRPr sz="2000"/>
            </a:lvl6pPr>
            <a:lvl7pPr marL="2743291" indent="0">
              <a:buNone/>
              <a:defRPr sz="2000"/>
            </a:lvl7pPr>
            <a:lvl8pPr marL="3200506" indent="0">
              <a:buNone/>
              <a:defRPr sz="2000"/>
            </a:lvl8pPr>
            <a:lvl9pPr marL="3657721" indent="0">
              <a:buNone/>
              <a:defRPr sz="2000"/>
            </a:lvl9pPr>
          </a:lstStyle>
          <a:p>
            <a:r>
              <a:rPr lang="en-US" smtClean="0"/>
              <a:t>Click icon to add picture</a:t>
            </a:r>
            <a:endParaRPr lang="en-US"/>
          </a:p>
        </p:txBody>
      </p:sp>
      <p:sp>
        <p:nvSpPr>
          <p:cNvPr id="11" name="Picture Placeholder 2"/>
          <p:cNvSpPr>
            <a:spLocks noGrp="1"/>
          </p:cNvSpPr>
          <p:nvPr>
            <p:ph type="pic" idx="16"/>
          </p:nvPr>
        </p:nvSpPr>
        <p:spPr>
          <a:xfrm>
            <a:off x="8166514" y="1295400"/>
            <a:ext cx="3412871" cy="2743200"/>
          </a:xfrm>
        </p:spPr>
        <p:txBody>
          <a:bodyPr tIns="457200">
            <a:noAutofit/>
          </a:bodyPr>
          <a:lstStyle>
            <a:lvl1pPr marL="0" indent="0" algn="ctr">
              <a:buNone/>
              <a:defRPr sz="1800"/>
            </a:lvl1pPr>
            <a:lvl2pPr marL="457215" indent="0">
              <a:buNone/>
              <a:defRPr sz="2801"/>
            </a:lvl2pPr>
            <a:lvl3pPr marL="914430" indent="0">
              <a:buNone/>
              <a:defRPr sz="2399"/>
            </a:lvl3pPr>
            <a:lvl4pPr marL="1371645" indent="0">
              <a:buNone/>
              <a:defRPr sz="2000"/>
            </a:lvl4pPr>
            <a:lvl5pPr marL="1828861" indent="0">
              <a:buNone/>
              <a:defRPr sz="2000"/>
            </a:lvl5pPr>
            <a:lvl6pPr marL="2286076" indent="0">
              <a:buNone/>
              <a:defRPr sz="2000"/>
            </a:lvl6pPr>
            <a:lvl7pPr marL="2743291" indent="0">
              <a:buNone/>
              <a:defRPr sz="2000"/>
            </a:lvl7pPr>
            <a:lvl8pPr marL="3200506" indent="0">
              <a:buNone/>
              <a:defRPr sz="2000"/>
            </a:lvl8pPr>
            <a:lvl9pPr marL="3657721" indent="0">
              <a:buNone/>
              <a:defRPr sz="2000"/>
            </a:lvl9pPr>
          </a:lstStyle>
          <a:p>
            <a:r>
              <a:rPr lang="en-US" smtClean="0"/>
              <a:t>Click icon to add picture</a:t>
            </a:r>
            <a:endParaRPr lang="en-US"/>
          </a:p>
        </p:txBody>
      </p:sp>
      <p:sp>
        <p:nvSpPr>
          <p:cNvPr id="12" name="Text Placeholder 3"/>
          <p:cNvSpPr>
            <a:spLocks noGrp="1"/>
          </p:cNvSpPr>
          <p:nvPr>
            <p:ph type="body" sz="half" idx="17"/>
          </p:nvPr>
        </p:nvSpPr>
        <p:spPr>
          <a:xfrm>
            <a:off x="4387977" y="4211392"/>
            <a:ext cx="3412871" cy="1884608"/>
          </a:xfrm>
        </p:spPr>
        <p:txBody>
          <a:bodyPr>
            <a:noAutofit/>
          </a:bodyPr>
          <a:lstStyle>
            <a:lvl1pPr marL="0" indent="0">
              <a:spcBef>
                <a:spcPts val="600"/>
              </a:spcBef>
              <a:buNone/>
              <a:defRPr sz="1600"/>
            </a:lvl1pPr>
            <a:lvl2pPr marL="457215" indent="0">
              <a:buNone/>
              <a:defRPr sz="1200"/>
            </a:lvl2pPr>
            <a:lvl3pPr marL="914430" indent="0">
              <a:buNone/>
              <a:defRPr sz="1000"/>
            </a:lvl3pPr>
            <a:lvl4pPr marL="1371645" indent="0">
              <a:buNone/>
              <a:defRPr sz="900"/>
            </a:lvl4pPr>
            <a:lvl5pPr marL="1828861" indent="0">
              <a:buNone/>
              <a:defRPr sz="900"/>
            </a:lvl5pPr>
            <a:lvl6pPr marL="2286076" indent="0">
              <a:buNone/>
              <a:defRPr sz="900"/>
            </a:lvl6pPr>
            <a:lvl7pPr marL="2743291" indent="0">
              <a:buNone/>
              <a:defRPr sz="900"/>
            </a:lvl7pPr>
            <a:lvl8pPr marL="3200506" indent="0">
              <a:buNone/>
              <a:defRPr sz="900"/>
            </a:lvl8pPr>
            <a:lvl9pPr marL="3657721" indent="0">
              <a:buNone/>
              <a:defRPr sz="900"/>
            </a:lvl9pPr>
          </a:lstStyle>
          <a:p>
            <a:pPr lvl="0"/>
            <a:r>
              <a:rPr lang="en-US" smtClean="0"/>
              <a:t>Click to edit Master text styles</a:t>
            </a:r>
          </a:p>
        </p:txBody>
      </p:sp>
      <p:sp>
        <p:nvSpPr>
          <p:cNvPr id="13" name="Text Placeholder 3"/>
          <p:cNvSpPr>
            <a:spLocks noGrp="1"/>
          </p:cNvSpPr>
          <p:nvPr>
            <p:ph type="body" sz="half" idx="18"/>
          </p:nvPr>
        </p:nvSpPr>
        <p:spPr>
          <a:xfrm>
            <a:off x="8166514" y="4211392"/>
            <a:ext cx="3412871" cy="1884608"/>
          </a:xfrm>
        </p:spPr>
        <p:txBody>
          <a:bodyPr>
            <a:noAutofit/>
          </a:bodyPr>
          <a:lstStyle>
            <a:lvl1pPr marL="0" indent="0">
              <a:spcBef>
                <a:spcPts val="600"/>
              </a:spcBef>
              <a:buNone/>
              <a:defRPr sz="1600"/>
            </a:lvl1pPr>
            <a:lvl2pPr marL="457215" indent="0">
              <a:buNone/>
              <a:defRPr sz="1200"/>
            </a:lvl2pPr>
            <a:lvl3pPr marL="914430" indent="0">
              <a:buNone/>
              <a:defRPr sz="1000"/>
            </a:lvl3pPr>
            <a:lvl4pPr marL="1371645" indent="0">
              <a:buNone/>
              <a:defRPr sz="900"/>
            </a:lvl4pPr>
            <a:lvl5pPr marL="1828861" indent="0">
              <a:buNone/>
              <a:defRPr sz="900"/>
            </a:lvl5pPr>
            <a:lvl6pPr marL="2286076" indent="0">
              <a:buNone/>
              <a:defRPr sz="900"/>
            </a:lvl6pPr>
            <a:lvl7pPr marL="2743291" indent="0">
              <a:buNone/>
              <a:defRPr sz="900"/>
            </a:lvl7pPr>
            <a:lvl8pPr marL="3200506" indent="0">
              <a:buNone/>
              <a:defRPr sz="900"/>
            </a:lvl8pPr>
            <a:lvl9pPr marL="3657721" indent="0">
              <a:buNone/>
              <a:defRPr sz="900"/>
            </a:lvl9pPr>
          </a:lstStyle>
          <a:p>
            <a:pPr lvl="0"/>
            <a:r>
              <a:rPr lang="en-US" smtClean="0"/>
              <a:t>Click to edit Master text styles</a:t>
            </a:r>
          </a:p>
        </p:txBody>
      </p:sp>
    </p:spTree>
    <p:extLst>
      <p:ext uri="{BB962C8B-B14F-4D97-AF65-F5344CB8AC3E}">
        <p14:creationId xmlns:p14="http://schemas.microsoft.com/office/powerpoint/2010/main" val="133889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21"/>
          <p:cNvSpPr>
            <a:spLocks noGrp="1"/>
          </p:cNvSpPr>
          <p:nvPr>
            <p:ph type="title"/>
          </p:nvPr>
        </p:nvSpPr>
        <p:spPr>
          <a:xfrm>
            <a:off x="4402" y="2276872"/>
            <a:ext cx="12188825" cy="1143000"/>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en-GB" sz="4000" b="1" dirty="0" smtClean="0">
                <a:solidFill>
                  <a:srgbClr val="006600"/>
                </a:solidFill>
                <a:latin typeface="Verdana" pitchFamily="34" charset="0"/>
                <a:ea typeface="Verdana" pitchFamily="34" charset="0"/>
                <a:cs typeface="Verdana" pitchFamily="34" charset="0"/>
              </a:rPr>
              <a:t>Main title</a:t>
            </a:r>
          </a:p>
        </p:txBody>
      </p:sp>
      <p:sp>
        <p:nvSpPr>
          <p:cNvPr id="3" name="Text Placeholder 22"/>
          <p:cNvSpPr>
            <a:spLocks noGrp="1"/>
          </p:cNvSpPr>
          <p:nvPr>
            <p:ph idx="1" hasCustomPrompt="1"/>
          </p:nvPr>
        </p:nvSpPr>
        <p:spPr>
          <a:xfrm>
            <a:off x="0" y="3573018"/>
            <a:ext cx="12188825" cy="4525963"/>
          </a:xfrm>
          <a:prstGeom prst="rect">
            <a:avLst/>
          </a:prstGeom>
        </p:spPr>
        <p:txBody>
          <a:bodyPr vert="horz" lIns="91440" tIns="45720" rIns="91440" bIns="45720" rtlCol="0">
            <a:normAutofit/>
          </a:bodyPr>
          <a:lstStyle>
            <a:lvl1pPr>
              <a:defRPr sz="2400"/>
            </a:lvl1pPr>
          </a:lstStyle>
          <a:p>
            <a:pPr algn="ctr">
              <a:lnSpc>
                <a:spcPct val="80000"/>
              </a:lnSpc>
            </a:pPr>
            <a:r>
              <a:rPr lang="es-AR" sz="2400" b="1"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Subtitle</a:t>
            </a: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es-AR" b="1"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Author</a:t>
            </a:r>
            <a:endParaRPr lang="es-AR"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Her</a:t>
            </a:r>
            <a:r>
              <a:rPr lang="fr-CH"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a:t>
            </a: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his</a:t>
            </a:r>
            <a:r>
              <a:rPr lang="fr-CH"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 </a:t>
            </a: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title</a:t>
            </a:r>
            <a:endParaRPr lang="en-US"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es-AR" sz="2400" b="1" dirty="0" err="1"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rPr>
              <a:t>Location</a:t>
            </a:r>
            <a:endParaRPr lang="es-AR" sz="2400" b="1" dirty="0"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fr-CH" sz="2400" b="1" dirty="0"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rPr>
              <a:t>Date</a:t>
            </a:r>
            <a:endParaRPr lang="en-GB" sz="2400" b="1" dirty="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469100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0" name="Rectangle 3"/>
          <p:cNvSpPr>
            <a:spLocks noGrp="1" noChangeArrowheads="1"/>
          </p:cNvSpPr>
          <p:nvPr>
            <p:ph type="title"/>
          </p:nvPr>
        </p:nvSpPr>
        <p:spPr>
          <a:xfrm>
            <a:off x="3879360" y="332656"/>
            <a:ext cx="8309466" cy="1143000"/>
          </a:xfrm>
        </p:spPr>
        <p:txBody>
          <a:bodyPr/>
          <a:lstStyle>
            <a:lvl1pPr algn="l">
              <a:defRPr>
                <a:solidFill>
                  <a:schemeClr val="bg1"/>
                </a:solidFill>
              </a:defRPr>
            </a:lvl1pPr>
          </a:lstStyle>
          <a:p>
            <a:pPr algn="l" eaLnBrk="1" hangingPunct="1"/>
            <a:r>
              <a:rPr lang="en-GB" sz="4000" b="1" dirty="0" smtClean="0">
                <a:solidFill>
                  <a:schemeClr val="bg1"/>
                </a:solidFill>
                <a:latin typeface="Verdana" pitchFamily="34" charset="0"/>
                <a:ea typeface="Verdana" pitchFamily="34" charset="0"/>
                <a:cs typeface="Verdana" pitchFamily="34" charset="0"/>
              </a:rPr>
              <a:t>Main title here</a:t>
            </a:r>
          </a:p>
        </p:txBody>
      </p:sp>
      <p:sp>
        <p:nvSpPr>
          <p:cNvPr id="3" name="Content Placeholder 2"/>
          <p:cNvSpPr>
            <a:spLocks noGrp="1"/>
          </p:cNvSpPr>
          <p:nvPr>
            <p:ph sz="quarter" idx="10"/>
          </p:nvPr>
        </p:nvSpPr>
        <p:spPr>
          <a:xfrm>
            <a:off x="1045036" y="2132856"/>
            <a:ext cx="10454261" cy="4032994"/>
          </a:xfrm>
        </p:spPr>
        <p:txBody>
          <a:bodyPr/>
          <a:lstStyle>
            <a:lvl1pPr>
              <a:defRPr>
                <a:solidFill>
                  <a:schemeClr val="accent6">
                    <a:lumMod val="50000"/>
                  </a:schemeClr>
                </a:solidFill>
                <a:latin typeface="Verdana" pitchFamily="34" charset="0"/>
                <a:ea typeface="Verdana" pitchFamily="34" charset="0"/>
                <a:cs typeface="Verdana" pitchFamily="34" charset="0"/>
              </a:defRPr>
            </a:lvl1pPr>
            <a:lvl2pPr>
              <a:defRPr>
                <a:solidFill>
                  <a:schemeClr val="accent6">
                    <a:lumMod val="50000"/>
                  </a:schemeClr>
                </a:solidFill>
                <a:latin typeface="Verdana" pitchFamily="34" charset="0"/>
                <a:ea typeface="Verdana" pitchFamily="34" charset="0"/>
                <a:cs typeface="Verdana" pitchFamily="34" charset="0"/>
              </a:defRPr>
            </a:lvl2pPr>
            <a:lvl3pPr>
              <a:defRPr>
                <a:solidFill>
                  <a:schemeClr val="accent6">
                    <a:lumMod val="50000"/>
                  </a:schemeClr>
                </a:solidFill>
                <a:latin typeface="Verdana" pitchFamily="34" charset="0"/>
                <a:ea typeface="Verdana" pitchFamily="34" charset="0"/>
                <a:cs typeface="Verdana" pitchFamily="34" charset="0"/>
              </a:defRPr>
            </a:lvl3pPr>
            <a:lvl4pPr>
              <a:defRPr>
                <a:solidFill>
                  <a:schemeClr val="accent6">
                    <a:lumMod val="50000"/>
                  </a:schemeClr>
                </a:solidFill>
                <a:latin typeface="Verdana" pitchFamily="34" charset="0"/>
                <a:ea typeface="Verdana" pitchFamily="34" charset="0"/>
                <a:cs typeface="Verdana" pitchFamily="34" charset="0"/>
              </a:defRPr>
            </a:lvl4pPr>
            <a:lvl5pPr>
              <a:defRPr>
                <a:solidFill>
                  <a:schemeClr val="accent6">
                    <a:lumMod val="50000"/>
                  </a:schemeClr>
                </a:solidFill>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8073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Rectangle 3"/>
          <p:cNvSpPr txBox="1">
            <a:spLocks noChangeArrowheads="1"/>
          </p:cNvSpPr>
          <p:nvPr userDrawn="1"/>
        </p:nvSpPr>
        <p:spPr>
          <a:xfrm>
            <a:off x="3879360" y="332656"/>
            <a:ext cx="8309466"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baseline="0">
                <a:solidFill>
                  <a:schemeClr val="bg1"/>
                </a:solidFill>
                <a:latin typeface="+mj-lt"/>
                <a:ea typeface="+mj-ea"/>
                <a:cs typeface="+mj-cs"/>
              </a:defRPr>
            </a:lvl1pPr>
          </a:lstStyle>
          <a:p>
            <a:r>
              <a:rPr lang="en-GB" sz="4000" b="1" dirty="0" smtClean="0">
                <a:solidFill>
                  <a:prstClr val="white"/>
                </a:solidFill>
                <a:latin typeface="Verdana" pitchFamily="34" charset="0"/>
                <a:ea typeface="Verdana" pitchFamily="34" charset="0"/>
                <a:cs typeface="Verdana" pitchFamily="34" charset="0"/>
              </a:rPr>
              <a:t>Main title here</a:t>
            </a:r>
          </a:p>
        </p:txBody>
      </p:sp>
      <p:sp>
        <p:nvSpPr>
          <p:cNvPr id="8" name="Content Placeholder 2"/>
          <p:cNvSpPr>
            <a:spLocks noGrp="1"/>
          </p:cNvSpPr>
          <p:nvPr>
            <p:ph sz="quarter" idx="10"/>
          </p:nvPr>
        </p:nvSpPr>
        <p:spPr>
          <a:xfrm>
            <a:off x="1045036" y="2132856"/>
            <a:ext cx="10454261" cy="4032994"/>
          </a:xfrm>
        </p:spPr>
        <p:txBody>
          <a:bodyPr/>
          <a:lstStyle>
            <a:lvl1pPr>
              <a:defRPr>
                <a:solidFill>
                  <a:schemeClr val="accent6">
                    <a:lumMod val="50000"/>
                  </a:schemeClr>
                </a:solidFill>
                <a:latin typeface="Verdana" pitchFamily="34" charset="0"/>
                <a:ea typeface="Verdana" pitchFamily="34" charset="0"/>
                <a:cs typeface="Verdana" pitchFamily="34" charset="0"/>
              </a:defRPr>
            </a:lvl1pPr>
            <a:lvl2pPr>
              <a:defRPr>
                <a:solidFill>
                  <a:schemeClr val="accent6">
                    <a:lumMod val="50000"/>
                  </a:schemeClr>
                </a:solidFill>
                <a:latin typeface="Verdana" pitchFamily="34" charset="0"/>
                <a:ea typeface="Verdana" pitchFamily="34" charset="0"/>
                <a:cs typeface="Verdana" pitchFamily="34" charset="0"/>
              </a:defRPr>
            </a:lvl2pPr>
            <a:lvl3pPr>
              <a:defRPr>
                <a:solidFill>
                  <a:schemeClr val="accent6">
                    <a:lumMod val="50000"/>
                  </a:schemeClr>
                </a:solidFill>
                <a:latin typeface="Verdana" pitchFamily="34" charset="0"/>
                <a:ea typeface="Verdana" pitchFamily="34" charset="0"/>
                <a:cs typeface="Verdana" pitchFamily="34" charset="0"/>
              </a:defRPr>
            </a:lvl3pPr>
            <a:lvl4pPr>
              <a:defRPr>
                <a:solidFill>
                  <a:schemeClr val="accent6">
                    <a:lumMod val="50000"/>
                  </a:schemeClr>
                </a:solidFill>
                <a:latin typeface="Verdana" pitchFamily="34" charset="0"/>
                <a:ea typeface="Verdana" pitchFamily="34" charset="0"/>
                <a:cs typeface="Verdana" pitchFamily="34" charset="0"/>
              </a:defRPr>
            </a:lvl4pPr>
            <a:lvl5pPr>
              <a:defRPr>
                <a:solidFill>
                  <a:schemeClr val="accent6">
                    <a:lumMod val="50000"/>
                  </a:schemeClr>
                </a:solidFill>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352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Rectangle 3"/>
          <p:cNvSpPr txBox="1">
            <a:spLocks noChangeArrowheads="1"/>
          </p:cNvSpPr>
          <p:nvPr userDrawn="1"/>
        </p:nvSpPr>
        <p:spPr>
          <a:xfrm>
            <a:off x="3879360" y="332656"/>
            <a:ext cx="8309466"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baseline="0">
                <a:solidFill>
                  <a:schemeClr val="bg1"/>
                </a:solidFill>
                <a:latin typeface="+mj-lt"/>
                <a:ea typeface="+mj-ea"/>
                <a:cs typeface="+mj-cs"/>
              </a:defRPr>
            </a:lvl1pPr>
          </a:lstStyle>
          <a:p>
            <a:r>
              <a:rPr lang="en-GB" sz="4000" b="1" dirty="0" smtClean="0">
                <a:solidFill>
                  <a:prstClr val="white"/>
                </a:solidFill>
                <a:latin typeface="Verdana" pitchFamily="34" charset="0"/>
                <a:ea typeface="Verdana" pitchFamily="34" charset="0"/>
                <a:cs typeface="Verdana" pitchFamily="34" charset="0"/>
              </a:rPr>
              <a:t>Main title here</a:t>
            </a:r>
          </a:p>
        </p:txBody>
      </p:sp>
      <p:sp>
        <p:nvSpPr>
          <p:cNvPr id="9" name="Content Placeholder 2"/>
          <p:cNvSpPr>
            <a:spLocks noGrp="1"/>
          </p:cNvSpPr>
          <p:nvPr>
            <p:ph sz="quarter" idx="10"/>
          </p:nvPr>
        </p:nvSpPr>
        <p:spPr>
          <a:xfrm>
            <a:off x="1045036" y="2132856"/>
            <a:ext cx="10454261" cy="4032994"/>
          </a:xfrm>
        </p:spPr>
        <p:txBody>
          <a:bodyPr/>
          <a:lstStyle>
            <a:lvl1pPr>
              <a:defRPr>
                <a:solidFill>
                  <a:schemeClr val="accent6">
                    <a:lumMod val="50000"/>
                  </a:schemeClr>
                </a:solidFill>
                <a:latin typeface="Verdana" pitchFamily="34" charset="0"/>
                <a:ea typeface="Verdana" pitchFamily="34" charset="0"/>
                <a:cs typeface="Verdana" pitchFamily="34" charset="0"/>
              </a:defRPr>
            </a:lvl1pPr>
            <a:lvl2pPr>
              <a:defRPr>
                <a:solidFill>
                  <a:schemeClr val="accent6">
                    <a:lumMod val="50000"/>
                  </a:schemeClr>
                </a:solidFill>
                <a:latin typeface="Verdana" pitchFamily="34" charset="0"/>
                <a:ea typeface="Verdana" pitchFamily="34" charset="0"/>
                <a:cs typeface="Verdana" pitchFamily="34" charset="0"/>
              </a:defRPr>
            </a:lvl2pPr>
            <a:lvl3pPr>
              <a:defRPr>
                <a:solidFill>
                  <a:schemeClr val="accent6">
                    <a:lumMod val="50000"/>
                  </a:schemeClr>
                </a:solidFill>
                <a:latin typeface="Verdana" pitchFamily="34" charset="0"/>
                <a:ea typeface="Verdana" pitchFamily="34" charset="0"/>
                <a:cs typeface="Verdana" pitchFamily="34" charset="0"/>
              </a:defRPr>
            </a:lvl3pPr>
            <a:lvl4pPr>
              <a:defRPr>
                <a:solidFill>
                  <a:schemeClr val="accent6">
                    <a:lumMod val="50000"/>
                  </a:schemeClr>
                </a:solidFill>
                <a:latin typeface="Verdana" pitchFamily="34" charset="0"/>
                <a:ea typeface="Verdana" pitchFamily="34" charset="0"/>
                <a:cs typeface="Verdana" pitchFamily="34" charset="0"/>
              </a:defRPr>
            </a:lvl4pPr>
            <a:lvl5pPr>
              <a:defRPr>
                <a:solidFill>
                  <a:schemeClr val="accent6">
                    <a:lumMod val="50000"/>
                  </a:schemeClr>
                </a:solidFill>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709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441" y="2348880"/>
            <a:ext cx="5383398" cy="3777284"/>
          </a:xfrm>
        </p:spPr>
        <p:txBody>
          <a:bodyPr/>
          <a:lstStyle>
            <a:lvl1pPr>
              <a:defRPr lang="en-US" sz="2000" b="1" kern="1200" baseline="0" dirty="0" smtClean="0">
                <a:solidFill>
                  <a:srgbClr val="0070C0"/>
                </a:solidFill>
                <a:latin typeface="Verdana" pitchFamily="34" charset="0"/>
                <a:ea typeface="Verdana" pitchFamily="34" charset="0"/>
                <a:cs typeface="Verdana" pitchFamily="34" charset="0"/>
              </a:defRPr>
            </a:lvl1pPr>
            <a:lvl2pPr>
              <a:defRPr sz="2400">
                <a:solidFill>
                  <a:schemeClr val="accent6">
                    <a:lumMod val="50000"/>
                  </a:schemeClr>
                </a:solidFill>
              </a:defRPr>
            </a:lvl2pPr>
            <a:lvl3pPr>
              <a:defRPr sz="2000">
                <a:solidFill>
                  <a:schemeClr val="accent6">
                    <a:lumMod val="50000"/>
                  </a:schemeClr>
                </a:solidFill>
              </a:defRPr>
            </a:lvl3pPr>
            <a:lvl4pPr>
              <a:defRPr sz="1800">
                <a:solidFill>
                  <a:schemeClr val="accent6">
                    <a:lumMod val="50000"/>
                  </a:schemeClr>
                </a:solidFill>
              </a:defRPr>
            </a:lvl4pPr>
            <a:lvl5pPr>
              <a:defRPr sz="1800">
                <a:solidFill>
                  <a:schemeClr val="accent6">
                    <a:lumMod val="50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95986" y="2348880"/>
            <a:ext cx="5383398" cy="3777284"/>
          </a:xfrm>
        </p:spPr>
        <p:txBody>
          <a:bodyPr/>
          <a:lstStyle>
            <a:lvl1pPr>
              <a:defRPr lang="en-US" sz="2000" b="1" kern="1200" baseline="0" dirty="0" smtClean="0">
                <a:solidFill>
                  <a:srgbClr val="0070C0"/>
                </a:solidFill>
                <a:latin typeface="Verdana" pitchFamily="34" charset="0"/>
                <a:ea typeface="Verdana" pitchFamily="34" charset="0"/>
                <a:cs typeface="Verdana" pitchFamily="34" charset="0"/>
              </a:defRPr>
            </a:lvl1pPr>
            <a:lvl2pPr>
              <a:defRPr sz="2400">
                <a:solidFill>
                  <a:schemeClr val="accent6">
                    <a:lumMod val="50000"/>
                  </a:schemeClr>
                </a:solidFill>
              </a:defRPr>
            </a:lvl2pPr>
            <a:lvl3pPr>
              <a:defRPr sz="2000">
                <a:solidFill>
                  <a:schemeClr val="accent6">
                    <a:lumMod val="50000"/>
                  </a:schemeClr>
                </a:solidFill>
              </a:defRPr>
            </a:lvl3pPr>
            <a:lvl4pPr>
              <a:defRPr sz="1800">
                <a:solidFill>
                  <a:schemeClr val="accent6">
                    <a:lumMod val="50000"/>
                  </a:schemeClr>
                </a:solidFill>
              </a:defRPr>
            </a:lvl4pPr>
            <a:lvl5pPr>
              <a:defRPr sz="1800">
                <a:solidFill>
                  <a:schemeClr val="accent6">
                    <a:lumMod val="50000"/>
                  </a:schemeClr>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 typeface="Arial" pitchFamily="34" charset="0"/>
              <a:buNone/>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Rectangle 3"/>
          <p:cNvSpPr>
            <a:spLocks noGrp="1" noChangeArrowheads="1"/>
          </p:cNvSpPr>
          <p:nvPr>
            <p:ph type="title"/>
          </p:nvPr>
        </p:nvSpPr>
        <p:spPr>
          <a:xfrm>
            <a:off x="3879360" y="332656"/>
            <a:ext cx="8309466" cy="1143000"/>
          </a:xfrm>
        </p:spPr>
        <p:txBody>
          <a:bodyPr/>
          <a:lstStyle>
            <a:lvl1pPr algn="l">
              <a:defRPr>
                <a:solidFill>
                  <a:schemeClr val="bg1"/>
                </a:solidFill>
              </a:defRPr>
            </a:lvl1pPr>
          </a:lstStyle>
          <a:p>
            <a:pPr algn="l" eaLnBrk="1" hangingPunct="1"/>
            <a:r>
              <a:rPr lang="en-GB" sz="4000" b="1" dirty="0" smtClean="0">
                <a:solidFill>
                  <a:schemeClr val="bg1"/>
                </a:solidFill>
                <a:latin typeface="Verdana" pitchFamily="34" charset="0"/>
                <a:ea typeface="Verdana" pitchFamily="34" charset="0"/>
                <a:cs typeface="Verdana" pitchFamily="34" charset="0"/>
              </a:rPr>
              <a:t>Main title here</a:t>
            </a:r>
          </a:p>
        </p:txBody>
      </p:sp>
    </p:spTree>
    <p:extLst>
      <p:ext uri="{BB962C8B-B14F-4D97-AF65-F5344CB8AC3E}">
        <p14:creationId xmlns:p14="http://schemas.microsoft.com/office/powerpoint/2010/main" val="3976721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1" name="Rectangle 3"/>
          <p:cNvSpPr>
            <a:spLocks noGrp="1" noChangeArrowheads="1"/>
          </p:cNvSpPr>
          <p:nvPr>
            <p:ph type="title"/>
          </p:nvPr>
        </p:nvSpPr>
        <p:spPr>
          <a:xfrm>
            <a:off x="3879360" y="332656"/>
            <a:ext cx="8309466" cy="1143000"/>
          </a:xfrm>
        </p:spPr>
        <p:txBody>
          <a:bodyPr/>
          <a:lstStyle>
            <a:lvl1pPr algn="l">
              <a:defRPr>
                <a:solidFill>
                  <a:schemeClr val="bg1"/>
                </a:solidFill>
              </a:defRPr>
            </a:lvl1pPr>
          </a:lstStyle>
          <a:p>
            <a:pPr algn="l" eaLnBrk="1" hangingPunct="1"/>
            <a:r>
              <a:rPr lang="en-GB" sz="4000" b="1" dirty="0" smtClean="0">
                <a:solidFill>
                  <a:schemeClr val="bg1"/>
                </a:solidFill>
                <a:latin typeface="Verdana" pitchFamily="34" charset="0"/>
                <a:ea typeface="Verdana" pitchFamily="34" charset="0"/>
                <a:cs typeface="Verdana" pitchFamily="34" charset="0"/>
              </a:rPr>
              <a:t>Main title here</a:t>
            </a:r>
          </a:p>
        </p:txBody>
      </p:sp>
    </p:spTree>
    <p:extLst>
      <p:ext uri="{BB962C8B-B14F-4D97-AF65-F5344CB8AC3E}">
        <p14:creationId xmlns:p14="http://schemas.microsoft.com/office/powerpoint/2010/main" val="1616260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pattFill prst="dashDnDiag">
          <a:fgClr>
            <a:schemeClr val="bg1"/>
          </a:fgClr>
          <a:bgClr>
            <a:prstClr val="white"/>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smtClean="0"/>
              <a:t>Click to edit Master text styles</a:t>
            </a:r>
          </a:p>
        </p:txBody>
      </p:sp>
      <p:sp>
        <p:nvSpPr>
          <p:cNvPr id="7" name="TextBox 6"/>
          <p:cNvSpPr txBox="1"/>
          <p:nvPr userDrawn="1"/>
        </p:nvSpPr>
        <p:spPr>
          <a:xfrm>
            <a:off x="3178774" y="6665576"/>
            <a:ext cx="914400" cy="914400"/>
          </a:xfrm>
          <a:prstGeom prst="rect">
            <a:avLst/>
          </a:prstGeom>
          <a:noFill/>
        </p:spPr>
        <p:txBody>
          <a:bodyPr wrap="none" lIns="0" tIns="0" rIns="0" bIns="0" rtlCol="0">
            <a:noAutofit/>
          </a:bodyPr>
          <a:lstStyle/>
          <a:p>
            <a:pPr>
              <a:lnSpc>
                <a:spcPct val="90000"/>
              </a:lnSpc>
            </a:pPr>
            <a:endParaRPr lang="en-US" sz="1800" dirty="0" err="1" smtClean="0">
              <a:latin typeface="Arial"/>
            </a:endParaRPr>
          </a:p>
        </p:txBody>
      </p:sp>
    </p:spTree>
    <p:extLst>
      <p:ext uri="{BB962C8B-B14F-4D97-AF65-F5344CB8AC3E}">
        <p14:creationId xmlns:p14="http://schemas.microsoft.com/office/powerpoint/2010/main" val="212920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441" y="2763520"/>
            <a:ext cx="9141619" cy="1554480"/>
          </a:xfrm>
        </p:spPr>
        <p:txBody>
          <a:bodyPr/>
          <a:lstStyle>
            <a:lvl1pPr>
              <a:defRPr sz="5000" spc="-100" baseline="0"/>
            </a:lvl1pPr>
          </a:lstStyle>
          <a:p>
            <a:r>
              <a:rPr lang="en-US" smtClean="0"/>
              <a:t>Click to edit Master title style</a:t>
            </a:r>
            <a:endParaRPr lang="en-US" dirty="0"/>
          </a:p>
        </p:txBody>
      </p:sp>
      <p:sp>
        <p:nvSpPr>
          <p:cNvPr id="3" name="Subtitle 2"/>
          <p:cNvSpPr>
            <a:spLocks noGrp="1"/>
          </p:cNvSpPr>
          <p:nvPr>
            <p:ph type="subTitle" idx="1"/>
          </p:nvPr>
        </p:nvSpPr>
        <p:spPr>
          <a:xfrm>
            <a:off x="609441" y="4419600"/>
            <a:ext cx="9141619" cy="1188720"/>
          </a:xfrm>
        </p:spPr>
        <p:txBody>
          <a:bodyPr>
            <a:noAutofit/>
          </a:bodyPr>
          <a:lstStyle>
            <a:lvl1pPr marL="0" indent="0" algn="l">
              <a:spcBef>
                <a:spcPts val="600"/>
              </a:spcBef>
              <a:buNone/>
              <a:defRPr>
                <a:solidFill>
                  <a:schemeClr val="tx1"/>
                </a:solidFill>
              </a:defRPr>
            </a:lvl1pPr>
            <a:lvl2pPr marL="457215" indent="0" algn="ctr">
              <a:buNone/>
              <a:defRPr>
                <a:solidFill>
                  <a:schemeClr val="tx1">
                    <a:tint val="75000"/>
                  </a:schemeClr>
                </a:solidFill>
              </a:defRPr>
            </a:lvl2pPr>
            <a:lvl3pPr marL="914430" indent="0" algn="ctr">
              <a:buNone/>
              <a:defRPr>
                <a:solidFill>
                  <a:schemeClr val="tx1">
                    <a:tint val="75000"/>
                  </a:schemeClr>
                </a:solidFill>
              </a:defRPr>
            </a:lvl3pPr>
            <a:lvl4pPr marL="1371645" indent="0" algn="ctr">
              <a:buNone/>
              <a:defRPr>
                <a:solidFill>
                  <a:schemeClr val="tx1">
                    <a:tint val="75000"/>
                  </a:schemeClr>
                </a:solidFill>
              </a:defRPr>
            </a:lvl4pPr>
            <a:lvl5pPr marL="1828861" indent="0" algn="ctr">
              <a:buNone/>
              <a:defRPr>
                <a:solidFill>
                  <a:schemeClr val="tx1">
                    <a:tint val="75000"/>
                  </a:schemeClr>
                </a:solidFill>
              </a:defRPr>
            </a:lvl5pPr>
            <a:lvl6pPr marL="2286076" indent="0" algn="ctr">
              <a:buNone/>
              <a:defRPr>
                <a:solidFill>
                  <a:schemeClr val="tx1">
                    <a:tint val="75000"/>
                  </a:schemeClr>
                </a:solidFill>
              </a:defRPr>
            </a:lvl6pPr>
            <a:lvl7pPr marL="2743291" indent="0" algn="ctr">
              <a:buNone/>
              <a:defRPr>
                <a:solidFill>
                  <a:schemeClr val="tx1">
                    <a:tint val="75000"/>
                  </a:schemeClr>
                </a:solidFill>
              </a:defRPr>
            </a:lvl7pPr>
            <a:lvl8pPr marL="3200506" indent="0" algn="ctr">
              <a:buNone/>
              <a:defRPr>
                <a:solidFill>
                  <a:schemeClr val="tx1">
                    <a:tint val="75000"/>
                  </a:schemeClr>
                </a:solidFill>
              </a:defRPr>
            </a:lvl8pPr>
            <a:lvl9pPr marL="3657721"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0C853A8-1CF5-4118-9D6D-C132E8FC53CB}" type="datetimeFigureOut">
              <a:rPr lang="en-US" smtClean="0">
                <a:solidFill>
                  <a:srgbClr val="E5E8E8">
                    <a:lumMod val="75000"/>
                  </a:srgbClr>
                </a:solidFill>
              </a:rPr>
              <a:pPr/>
              <a:t>5/25/2017</a:t>
            </a:fld>
            <a:endParaRPr lang="en-US">
              <a:solidFill>
                <a:srgbClr val="E5E8E8">
                  <a:lumMod val="75000"/>
                </a:srgbClr>
              </a:solidFill>
            </a:endParaRPr>
          </a:p>
        </p:txBody>
      </p:sp>
      <p:sp>
        <p:nvSpPr>
          <p:cNvPr id="5" name="Footer Placeholder 4"/>
          <p:cNvSpPr>
            <a:spLocks noGrp="1"/>
          </p:cNvSpPr>
          <p:nvPr>
            <p:ph type="ftr" sz="quarter" idx="11"/>
          </p:nvPr>
        </p:nvSpPr>
        <p:spPr/>
        <p:txBody>
          <a:bodyPr/>
          <a:lstStyle/>
          <a:p>
            <a:endParaRPr lang="en-US" dirty="0">
              <a:solidFill>
                <a:srgbClr val="E5E8E8">
                  <a:lumMod val="75000"/>
                </a:srgbClr>
              </a:solidFill>
            </a:endParaRPr>
          </a:p>
        </p:txBody>
      </p:sp>
      <p:sp>
        <p:nvSpPr>
          <p:cNvPr id="6" name="Slide Number Placeholder 5"/>
          <p:cNvSpPr>
            <a:spLocks noGrp="1"/>
          </p:cNvSpPr>
          <p:nvPr>
            <p:ph type="sldNum" sz="quarter" idx="12"/>
          </p:nvPr>
        </p:nvSpPr>
        <p:spPr/>
        <p:txBody>
          <a:bodyPr/>
          <a:lstStyle/>
          <a:p>
            <a:fld id="{00DE720E-C72B-42F0-AD69-52D60E3C605E}" type="slidenum">
              <a:rPr lang="en-US" smtClean="0">
                <a:solidFill>
                  <a:srgbClr val="E5E8E8">
                    <a:lumMod val="75000"/>
                  </a:srgbClr>
                </a:solidFill>
              </a:rPr>
              <a:pPr/>
              <a:t>‹#›</a:t>
            </a:fld>
            <a:endParaRPr lang="en-US" dirty="0">
              <a:solidFill>
                <a:srgbClr val="E5E8E8">
                  <a:lumMod val="75000"/>
                </a:srgbClr>
              </a:solidFill>
            </a:endParaRPr>
          </a:p>
        </p:txBody>
      </p:sp>
      <p:pic>
        <p:nvPicPr>
          <p:cNvPr id="7" name="Picture 6" descr="UNECE_LOGO02_SMALL.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2" y="5985605"/>
            <a:ext cx="848998" cy="719999"/>
          </a:xfrm>
          <a:prstGeom prst="rect">
            <a:avLst/>
          </a:prstGeom>
        </p:spPr>
      </p:pic>
    </p:spTree>
    <p:extLst>
      <p:ext uri="{BB962C8B-B14F-4D97-AF65-F5344CB8AC3E}">
        <p14:creationId xmlns:p14="http://schemas.microsoft.com/office/powerpoint/2010/main" val="160348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p:bg bwMode="ltGray">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bg1">
              <a:alpha val="40000"/>
            </a:scheme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1800" dirty="0" smtClean="0">
              <a:solidFill>
                <a:prstClr val="white"/>
              </a:solidFill>
            </a:endParaRPr>
          </a:p>
        </p:txBody>
      </p:sp>
      <p:sp>
        <p:nvSpPr>
          <p:cNvPr id="9" name="TextBox 8"/>
          <p:cNvSpPr txBox="1"/>
          <p:nvPr userDrawn="1"/>
        </p:nvSpPr>
        <p:spPr>
          <a:xfrm>
            <a:off x="609441" y="6482536"/>
            <a:ext cx="6602280" cy="215444"/>
          </a:xfrm>
          <a:prstGeom prst="rect">
            <a:avLst/>
          </a:prstGeom>
          <a:noFill/>
        </p:spPr>
        <p:txBody>
          <a:bodyPr wrap="square" lIns="0" tIns="0" rIns="0" bIns="0" rtlCol="0" anchor="b">
            <a:noAutofit/>
          </a:bodyPr>
          <a:lstStyle/>
          <a:p>
            <a:pPr defTabSz="457215">
              <a:defRPr/>
            </a:pPr>
            <a:r>
              <a:rPr lang="en-US" sz="700" dirty="0" smtClean="0">
                <a:solidFill>
                  <a:prstClr val="white"/>
                </a:solidFill>
                <a:cs typeface="Arial"/>
              </a:rPr>
              <a:t>© Copyright 2015 United Nations Economic Commission for Europe. </a:t>
            </a:r>
          </a:p>
        </p:txBody>
      </p:sp>
      <p:sp>
        <p:nvSpPr>
          <p:cNvPr id="2" name="Title 1"/>
          <p:cNvSpPr>
            <a:spLocks noGrp="1"/>
          </p:cNvSpPr>
          <p:nvPr>
            <p:ph type="ctrTitle"/>
          </p:nvPr>
        </p:nvSpPr>
        <p:spPr>
          <a:xfrm>
            <a:off x="609441" y="2763520"/>
            <a:ext cx="9141619" cy="1554480"/>
          </a:xfrm>
        </p:spPr>
        <p:txBody>
          <a:bodyPr/>
          <a:lstStyle>
            <a:lvl1pPr>
              <a:defRPr sz="5000" spc="-100" baseline="0"/>
            </a:lvl1pPr>
          </a:lstStyle>
          <a:p>
            <a:r>
              <a:rPr lang="en-US" smtClean="0"/>
              <a:t>Click to edit Master title style</a:t>
            </a:r>
            <a:endParaRPr lang="en-US" dirty="0"/>
          </a:p>
        </p:txBody>
      </p:sp>
      <p:sp>
        <p:nvSpPr>
          <p:cNvPr id="3" name="Subtitle 2"/>
          <p:cNvSpPr>
            <a:spLocks noGrp="1"/>
          </p:cNvSpPr>
          <p:nvPr>
            <p:ph type="subTitle" idx="1"/>
          </p:nvPr>
        </p:nvSpPr>
        <p:spPr>
          <a:xfrm>
            <a:off x="609441" y="4419600"/>
            <a:ext cx="9141619" cy="1188720"/>
          </a:xfrm>
        </p:spPr>
        <p:txBody>
          <a:bodyPr>
            <a:noAutofit/>
          </a:bodyPr>
          <a:lstStyle>
            <a:lvl1pPr marL="0" indent="0" algn="l">
              <a:spcBef>
                <a:spcPts val="600"/>
              </a:spcBef>
              <a:buNone/>
              <a:defRPr>
                <a:solidFill>
                  <a:schemeClr val="tx1"/>
                </a:solidFill>
              </a:defRPr>
            </a:lvl1pPr>
            <a:lvl2pPr marL="457215" indent="0" algn="ctr">
              <a:buNone/>
              <a:defRPr>
                <a:solidFill>
                  <a:schemeClr val="tx1">
                    <a:tint val="75000"/>
                  </a:schemeClr>
                </a:solidFill>
              </a:defRPr>
            </a:lvl2pPr>
            <a:lvl3pPr marL="914430" indent="0" algn="ctr">
              <a:buNone/>
              <a:defRPr>
                <a:solidFill>
                  <a:schemeClr val="tx1">
                    <a:tint val="75000"/>
                  </a:schemeClr>
                </a:solidFill>
              </a:defRPr>
            </a:lvl3pPr>
            <a:lvl4pPr marL="1371645" indent="0" algn="ctr">
              <a:buNone/>
              <a:defRPr>
                <a:solidFill>
                  <a:schemeClr val="tx1">
                    <a:tint val="75000"/>
                  </a:schemeClr>
                </a:solidFill>
              </a:defRPr>
            </a:lvl4pPr>
            <a:lvl5pPr marL="1828861" indent="0" algn="ctr">
              <a:buNone/>
              <a:defRPr>
                <a:solidFill>
                  <a:schemeClr val="tx1">
                    <a:tint val="75000"/>
                  </a:schemeClr>
                </a:solidFill>
              </a:defRPr>
            </a:lvl5pPr>
            <a:lvl6pPr marL="2286076" indent="0" algn="ctr">
              <a:buNone/>
              <a:defRPr>
                <a:solidFill>
                  <a:schemeClr val="tx1">
                    <a:tint val="75000"/>
                  </a:schemeClr>
                </a:solidFill>
              </a:defRPr>
            </a:lvl6pPr>
            <a:lvl7pPr marL="2743291" indent="0" algn="ctr">
              <a:buNone/>
              <a:defRPr>
                <a:solidFill>
                  <a:schemeClr val="tx1">
                    <a:tint val="75000"/>
                  </a:schemeClr>
                </a:solidFill>
              </a:defRPr>
            </a:lvl7pPr>
            <a:lvl8pPr marL="3200506" indent="0" algn="ctr">
              <a:buNone/>
              <a:defRPr>
                <a:solidFill>
                  <a:schemeClr val="tx1">
                    <a:tint val="75000"/>
                  </a:schemeClr>
                </a:solidFill>
              </a:defRPr>
            </a:lvl8pPr>
            <a:lvl9pPr marL="3657721"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solidFill>
              </a:defRPr>
            </a:lvl1pPr>
          </a:lstStyle>
          <a:p>
            <a:fld id="{80C853A8-1CF5-4118-9D6D-C132E8FC53CB}" type="datetimeFigureOut">
              <a:rPr lang="en-US" smtClean="0">
                <a:solidFill>
                  <a:prstClr val="white"/>
                </a:solidFill>
              </a:rPr>
              <a:pPr/>
              <a:t>5/25/2017</a:t>
            </a:fld>
            <a:endParaRPr lang="en-US">
              <a:solidFill>
                <a:prstClr val="white"/>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solidFill>
                <a:prstClr val="white"/>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0DE720E-C72B-42F0-AD69-52D60E3C605E}" type="slidenum">
              <a:rPr lang="en-US" smtClean="0">
                <a:solidFill>
                  <a:prstClr val="white"/>
                </a:solidFill>
              </a:rPr>
              <a:pPr/>
              <a:t>‹#›</a:t>
            </a:fld>
            <a:endParaRPr lang="en-US">
              <a:solidFill>
                <a:prstClr val="white"/>
              </a:solidFill>
            </a:endParaRP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27411107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bg>
      <p:bgPr>
        <a:pattFill prst="dashDnDiag">
          <a:fgClr>
            <a:schemeClr val="bg1"/>
          </a:fgClr>
          <a:bgClr>
            <a:prstClr val="white"/>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C853A8-1CF5-4118-9D6D-C132E8FC53CB}" type="datetimeFigureOut">
              <a:rPr lang="en-US" smtClean="0">
                <a:solidFill>
                  <a:srgbClr val="E5E8E8">
                    <a:lumMod val="75000"/>
                  </a:srgbClr>
                </a:solidFill>
              </a:rPr>
              <a:pPr/>
              <a:t>5/25/2017</a:t>
            </a:fld>
            <a:endParaRPr lang="en-US">
              <a:solidFill>
                <a:srgbClr val="E5E8E8">
                  <a:lumMod val="75000"/>
                </a:srgbClr>
              </a:solidFill>
            </a:endParaRPr>
          </a:p>
        </p:txBody>
      </p:sp>
      <p:sp>
        <p:nvSpPr>
          <p:cNvPr id="5" name="Footer Placeholder 4"/>
          <p:cNvSpPr>
            <a:spLocks noGrp="1"/>
          </p:cNvSpPr>
          <p:nvPr>
            <p:ph type="ftr" sz="quarter" idx="11"/>
          </p:nvPr>
        </p:nvSpPr>
        <p:spPr/>
        <p:txBody>
          <a:bodyPr/>
          <a:lstStyle/>
          <a:p>
            <a:endParaRPr lang="en-US">
              <a:solidFill>
                <a:srgbClr val="E5E8E8">
                  <a:lumMod val="75000"/>
                </a:srgbClr>
              </a:solidFill>
            </a:endParaRPr>
          </a:p>
        </p:txBody>
      </p:sp>
      <p:sp>
        <p:nvSpPr>
          <p:cNvPr id="6" name="Slide Number Placeholder 5"/>
          <p:cNvSpPr>
            <a:spLocks noGrp="1"/>
          </p:cNvSpPr>
          <p:nvPr>
            <p:ph type="sldNum" sz="quarter" idx="12"/>
          </p:nvPr>
        </p:nvSpPr>
        <p:spPr/>
        <p:txBody>
          <a:bodyPr/>
          <a:lstStyle/>
          <a:p>
            <a:fld id="{00DE720E-C72B-42F0-AD69-52D60E3C605E}" type="slidenum">
              <a:rPr lang="en-US" smtClean="0">
                <a:solidFill>
                  <a:srgbClr val="E5E8E8">
                    <a:lumMod val="75000"/>
                  </a:srgbClr>
                </a:solidFill>
              </a:rPr>
              <a:pPr/>
              <a:t>‹#›</a:t>
            </a:fld>
            <a:endParaRPr lang="en-US">
              <a:solidFill>
                <a:srgbClr val="E5E8E8">
                  <a:lumMod val="75000"/>
                </a:srgbClr>
              </a:solidFill>
            </a:endParaRPr>
          </a:p>
        </p:txBody>
      </p:sp>
      <p:sp>
        <p:nvSpPr>
          <p:cNvPr id="7" name="TextBox 6"/>
          <p:cNvSpPr txBox="1"/>
          <p:nvPr userDrawn="1"/>
        </p:nvSpPr>
        <p:spPr>
          <a:xfrm>
            <a:off x="3178774" y="6665576"/>
            <a:ext cx="914400" cy="914400"/>
          </a:xfrm>
          <a:prstGeom prst="rect">
            <a:avLst/>
          </a:prstGeom>
          <a:noFill/>
        </p:spPr>
        <p:txBody>
          <a:bodyPr wrap="none" lIns="0" tIns="0" rIns="0" bIns="0" rtlCol="0">
            <a:noAutofit/>
          </a:bodyPr>
          <a:lstStyle/>
          <a:p>
            <a:pPr>
              <a:lnSpc>
                <a:spcPct val="90000"/>
              </a:lnSpc>
            </a:pPr>
            <a:endParaRPr lang="en-US" sz="1800" dirty="0" err="1" smtClean="0">
              <a:solidFill>
                <a:prstClr val="black"/>
              </a:solidFill>
            </a:endParaRPr>
          </a:p>
        </p:txBody>
      </p:sp>
    </p:spTree>
    <p:extLst>
      <p:ext uri="{BB962C8B-B14F-4D97-AF65-F5344CB8AC3E}">
        <p14:creationId xmlns:p14="http://schemas.microsoft.com/office/powerpoint/2010/main" val="292438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Blue Section Header">
    <p:bg>
      <p:bgPr>
        <a:solidFill>
          <a:srgbClr val="074080"/>
        </a:solidFill>
        <a:effectLst/>
      </p:bgPr>
    </p:bg>
    <p:spTree>
      <p:nvGrpSpPr>
        <p:cNvPr id="1" name=""/>
        <p:cNvGrpSpPr/>
        <p:nvPr/>
      </p:nvGrpSpPr>
      <p:grpSpPr>
        <a:xfrm>
          <a:off x="0" y="0"/>
          <a:ext cx="0" cy="0"/>
          <a:chOff x="0" y="0"/>
          <a:chExt cx="0" cy="0"/>
        </a:xfrm>
      </p:grpSpPr>
      <p:sp>
        <p:nvSpPr>
          <p:cNvPr id="7" name="TextBox 6"/>
          <p:cNvSpPr txBox="1"/>
          <p:nvPr userDrawn="1"/>
        </p:nvSpPr>
        <p:spPr>
          <a:xfrm>
            <a:off x="609441" y="6482536"/>
            <a:ext cx="6602280" cy="215444"/>
          </a:xfrm>
          <a:prstGeom prst="rect">
            <a:avLst/>
          </a:prstGeom>
          <a:noFill/>
        </p:spPr>
        <p:txBody>
          <a:bodyPr wrap="square" lIns="0" tIns="0" rIns="0" bIns="0" rtlCol="0" anchor="b">
            <a:noAutofit/>
          </a:bodyPr>
          <a:lstStyle/>
          <a:p>
            <a:pPr defTabSz="457215">
              <a:defRPr/>
            </a:pPr>
            <a:r>
              <a:rPr lang="en-US" sz="700" dirty="0" smtClean="0">
                <a:solidFill>
                  <a:prstClr val="white"/>
                </a:solidFill>
                <a:cs typeface="Arial"/>
              </a:rPr>
              <a:t>© Copyright 2015 United Nations Economic Commission for Europe.</a:t>
            </a:r>
          </a:p>
        </p:txBody>
      </p:sp>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solidFill>
              </a:defRPr>
            </a:lvl1pPr>
          </a:lstStyle>
          <a:p>
            <a:fld id="{80C853A8-1CF5-4118-9D6D-C132E8FC53CB}" type="datetimeFigureOut">
              <a:rPr lang="en-US" smtClean="0">
                <a:solidFill>
                  <a:prstClr val="white"/>
                </a:solidFill>
              </a:rPr>
              <a:pPr/>
              <a:t>5/25/2017</a:t>
            </a:fld>
            <a:endParaRPr lang="en-US">
              <a:solidFill>
                <a:prstClr val="white"/>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solidFill>
                <a:prstClr val="white"/>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00DE720E-C72B-42F0-AD69-52D60E3C605E}" type="slidenum">
              <a:rPr lang="en-US" smtClean="0">
                <a:solidFill>
                  <a:prstClr val="white"/>
                </a:solidFill>
              </a:rPr>
              <a:pPr/>
              <a:t>‹#›</a:t>
            </a:fld>
            <a:endParaRPr lang="en-US">
              <a:solidFill>
                <a:prstClr val="white"/>
              </a:solidFill>
            </a:endParaRP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4304118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Graphical Section Header 1">
    <p:bg bwMode="ltGray">
      <p:bgPr>
        <a:solidFill>
          <a:srgbClr val="074080"/>
        </a:solidFill>
        <a:effectLst/>
      </p:bgPr>
    </p:bg>
    <p:spTree>
      <p:nvGrpSpPr>
        <p:cNvPr id="1" name=""/>
        <p:cNvGrpSpPr/>
        <p:nvPr/>
      </p:nvGrpSpPr>
      <p:grpSpPr>
        <a:xfrm>
          <a:off x="0" y="0"/>
          <a:ext cx="0" cy="0"/>
          <a:chOff x="0" y="0"/>
          <a:chExt cx="0" cy="0"/>
        </a:xfrm>
      </p:grpSpPr>
      <p:pic>
        <p:nvPicPr>
          <p:cNvPr id="3" name="Picture 2" descr="UNECE-GRAPHICBG02-01.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22413" y="0"/>
            <a:ext cx="9143999" cy="6858000"/>
          </a:xfrm>
          <a:prstGeom prst="rect">
            <a:avLst/>
          </a:prstGeom>
        </p:spPr>
      </p:pic>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sp>
        <p:nvSpPr>
          <p:cNvPr id="4" name="TextBox 3"/>
          <p:cNvSpPr txBox="1"/>
          <p:nvPr userDrawn="1"/>
        </p:nvSpPr>
        <p:spPr>
          <a:xfrm>
            <a:off x="609441" y="6482536"/>
            <a:ext cx="6602280" cy="215444"/>
          </a:xfrm>
          <a:prstGeom prst="rect">
            <a:avLst/>
          </a:prstGeom>
          <a:noFill/>
        </p:spPr>
        <p:txBody>
          <a:bodyPr wrap="square" lIns="0" tIns="0" rIns="0" bIns="0" rtlCol="0" anchor="b">
            <a:noAutofit/>
          </a:bodyPr>
          <a:lstStyle/>
          <a:p>
            <a:pPr defTabSz="457215">
              <a:defRPr/>
            </a:pPr>
            <a:r>
              <a:rPr lang="en-US" sz="700" dirty="0" smtClean="0">
                <a:solidFill>
                  <a:prstClr val="white"/>
                </a:solidFill>
                <a:cs typeface="Arial"/>
              </a:rPr>
              <a:t>© Copyright 2015 United Nations Economic Commission for Europe.</a:t>
            </a:r>
          </a:p>
        </p:txBody>
      </p:sp>
      <p:sp>
        <p:nvSpPr>
          <p:cNvPr id="5" name="Date Placeholder 3"/>
          <p:cNvSpPr>
            <a:spLocks noGrp="1"/>
          </p:cNvSpPr>
          <p:nvPr>
            <p:ph type="dt" sz="half" idx="10"/>
          </p:nvPr>
        </p:nvSpPr>
        <p:spPr>
          <a:xfrm>
            <a:off x="10157354" y="6478524"/>
            <a:ext cx="812588" cy="219456"/>
          </a:xfrm>
        </p:spPr>
        <p:txBody>
          <a:bodyPr/>
          <a:lstStyle>
            <a:lvl1pPr>
              <a:defRPr>
                <a:solidFill>
                  <a:schemeClr val="tx1"/>
                </a:solidFill>
              </a:defRPr>
            </a:lvl1pPr>
          </a:lstStyle>
          <a:p>
            <a:fld id="{80C853A8-1CF5-4118-9D6D-C132E8FC53CB}" type="datetimeFigureOut">
              <a:rPr lang="en-US" smtClean="0">
                <a:solidFill>
                  <a:prstClr val="white"/>
                </a:solidFill>
              </a:rPr>
              <a:pPr/>
              <a:t>5/25/2017</a:t>
            </a:fld>
            <a:endParaRPr lang="en-US">
              <a:solidFill>
                <a:prstClr val="white"/>
              </a:solidFill>
            </a:endParaRPr>
          </a:p>
        </p:txBody>
      </p:sp>
      <p:sp>
        <p:nvSpPr>
          <p:cNvPr id="6" name="Footer Placeholder 4"/>
          <p:cNvSpPr>
            <a:spLocks noGrp="1"/>
          </p:cNvSpPr>
          <p:nvPr>
            <p:ph type="ftr" sz="quarter" idx="11"/>
          </p:nvPr>
        </p:nvSpPr>
        <p:spPr>
          <a:xfrm>
            <a:off x="7211723" y="6478524"/>
            <a:ext cx="2844059" cy="219456"/>
          </a:xfrm>
        </p:spPr>
        <p:txBody>
          <a:bodyPr/>
          <a:lstStyle>
            <a:lvl1pPr>
              <a:defRPr>
                <a:solidFill>
                  <a:schemeClr val="tx1"/>
                </a:solidFill>
              </a:defRPr>
            </a:lvl1pPr>
          </a:lstStyle>
          <a:p>
            <a:endParaRPr lang="en-US">
              <a:solidFill>
                <a:prstClr val="white"/>
              </a:solidFill>
            </a:endParaRPr>
          </a:p>
        </p:txBody>
      </p:sp>
      <p:sp>
        <p:nvSpPr>
          <p:cNvPr id="7" name="Slide Number Placeholder 5"/>
          <p:cNvSpPr>
            <a:spLocks noGrp="1"/>
          </p:cNvSpPr>
          <p:nvPr>
            <p:ph type="sldNum" sz="quarter" idx="12"/>
          </p:nvPr>
        </p:nvSpPr>
        <p:spPr>
          <a:xfrm>
            <a:off x="211611" y="6478524"/>
            <a:ext cx="304721" cy="219456"/>
          </a:xfrm>
        </p:spPr>
        <p:txBody>
          <a:bodyPr/>
          <a:lstStyle>
            <a:lvl1pPr>
              <a:defRPr>
                <a:solidFill>
                  <a:schemeClr val="tx1"/>
                </a:solidFill>
              </a:defRPr>
            </a:lvl1pPr>
          </a:lstStyle>
          <a:p>
            <a:fld id="{00DE720E-C72B-42F0-AD69-52D60E3C605E}" type="slidenum">
              <a:rPr lang="en-US" smtClean="0">
                <a:solidFill>
                  <a:prstClr val="white"/>
                </a:solidFill>
              </a:rPr>
              <a:pPr/>
              <a:t>‹#›</a:t>
            </a:fld>
            <a:endParaRPr lang="en-US">
              <a:solidFill>
                <a:prstClr val="white"/>
              </a:solidFill>
            </a:endParaRP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29186834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Quote">
    <p:bg>
      <p:bgPr>
        <a:solidFill>
          <a:srgbClr val="07408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122" y="304800"/>
            <a:ext cx="9141619" cy="2743200"/>
          </a:xfrm>
        </p:spPr>
        <p:txBody>
          <a:bodyPr anchor="t"/>
          <a:lstStyle>
            <a:lvl1pPr marL="233371" indent="-233371" algn="l">
              <a:defRPr sz="4400" b="1" cap="none" spc="-100" baseline="0"/>
            </a:lvl1pPr>
          </a:lstStyle>
          <a:p>
            <a:r>
              <a:rPr lang="en-US" dirty="0" smtClean="0"/>
              <a:t>“Click to add quote here. Type quotation marks before and after text.”</a:t>
            </a:r>
            <a:endParaRPr lang="en-US" dirty="0"/>
          </a:p>
        </p:txBody>
      </p:sp>
      <p:sp>
        <p:nvSpPr>
          <p:cNvPr id="3" name="Text Placeholder 2"/>
          <p:cNvSpPr>
            <a:spLocks noGrp="1"/>
          </p:cNvSpPr>
          <p:nvPr>
            <p:ph type="body" idx="1" hasCustomPrompt="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dirty="0" smtClean="0"/>
              <a:t>Click to add quoted person’s name, title and company</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10783554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21"/>
          <p:cNvSpPr>
            <a:spLocks noGrp="1"/>
          </p:cNvSpPr>
          <p:nvPr>
            <p:ph type="title"/>
          </p:nvPr>
        </p:nvSpPr>
        <p:spPr>
          <a:xfrm>
            <a:off x="4402" y="2276872"/>
            <a:ext cx="12188825" cy="1143000"/>
          </a:xfrm>
          <a:prstGeom prst="rect">
            <a:avLst/>
          </a:prstGeom>
        </p:spPr>
        <p:txBody>
          <a:bodyPr vert="horz" lIns="91440" tIns="45720" rIns="91440" bIns="45720" rtlCol="0" anchor="ctr">
            <a:normAutofit/>
          </a:bodyPr>
          <a:lstStyle>
            <a:lvl1pPr>
              <a:defRPr>
                <a:solidFill>
                  <a:schemeClr val="accent1">
                    <a:lumMod val="75000"/>
                  </a:schemeClr>
                </a:solidFill>
              </a:defRPr>
            </a:lvl1pPr>
          </a:lstStyle>
          <a:p>
            <a:r>
              <a:rPr lang="en-GB" sz="4000" b="1" dirty="0" smtClean="0">
                <a:solidFill>
                  <a:srgbClr val="006600"/>
                </a:solidFill>
                <a:latin typeface="Verdana" pitchFamily="34" charset="0"/>
                <a:ea typeface="Verdana" pitchFamily="34" charset="0"/>
                <a:cs typeface="Verdana" pitchFamily="34" charset="0"/>
              </a:rPr>
              <a:t>Main title</a:t>
            </a:r>
          </a:p>
        </p:txBody>
      </p:sp>
      <p:sp>
        <p:nvSpPr>
          <p:cNvPr id="3" name="Text Placeholder 22"/>
          <p:cNvSpPr>
            <a:spLocks noGrp="1"/>
          </p:cNvSpPr>
          <p:nvPr>
            <p:ph idx="1" hasCustomPrompt="1"/>
          </p:nvPr>
        </p:nvSpPr>
        <p:spPr>
          <a:xfrm>
            <a:off x="0" y="3573018"/>
            <a:ext cx="12188825" cy="4525963"/>
          </a:xfrm>
          <a:prstGeom prst="rect">
            <a:avLst/>
          </a:prstGeom>
        </p:spPr>
        <p:txBody>
          <a:bodyPr vert="horz" lIns="91440" tIns="45720" rIns="91440" bIns="45720" rtlCol="0">
            <a:normAutofit/>
          </a:bodyPr>
          <a:lstStyle>
            <a:lvl1pPr>
              <a:defRPr sz="2400"/>
            </a:lvl1pPr>
          </a:lstStyle>
          <a:p>
            <a:pPr algn="ctr">
              <a:lnSpc>
                <a:spcPct val="80000"/>
              </a:lnSpc>
            </a:pPr>
            <a:r>
              <a:rPr lang="es-AR" sz="2400" b="1"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Subtitle</a:t>
            </a: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es-AR" b="1"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Author</a:t>
            </a:r>
            <a:endParaRPr lang="es-AR"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Her</a:t>
            </a:r>
            <a:r>
              <a:rPr lang="fr-CH"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a:t>
            </a: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his</a:t>
            </a:r>
            <a:r>
              <a:rPr lang="fr-CH"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 </a:t>
            </a:r>
            <a:r>
              <a:rPr lang="fr-CH" sz="1800" dirty="0" err="1"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rPr>
              <a:t>title</a:t>
            </a:r>
            <a:endParaRPr lang="en-US" sz="1800"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endParaRPr lang="es-AR" sz="2400" b="1" dirty="0" smtClean="0">
              <a:solidFill>
                <a:schemeClr val="accent6">
                  <a:lumMod val="50000"/>
                </a:schemeClr>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es-AR" sz="2400" b="1" dirty="0" err="1"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rPr>
              <a:t>Location</a:t>
            </a:r>
            <a:endParaRPr lang="es-AR" sz="2400" b="1" dirty="0"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endParaRPr>
          </a:p>
          <a:p>
            <a:pPr algn="ctr">
              <a:lnSpc>
                <a:spcPct val="80000"/>
              </a:lnSpc>
            </a:pPr>
            <a:r>
              <a:rPr lang="fr-CH" sz="2400" b="1" dirty="0" smtClean="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rPr>
              <a:t>Date</a:t>
            </a:r>
            <a:endParaRPr lang="en-GB" sz="2400" b="1" dirty="0">
              <a:solidFill>
                <a:srgbClr val="006600"/>
              </a:solidFill>
              <a:effectLst>
                <a:outerShdw blurRad="38100" dist="38100" dir="2700000" algn="tl">
                  <a:srgbClr val="C0C0C0"/>
                </a:outerShdw>
              </a:effectLst>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01594118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0C853A8-1CF5-4118-9D6D-C132E8FC53CB}" type="datetimeFigureOut">
              <a:rPr lang="en-US" smtClean="0"/>
              <a:pPr/>
              <a:t>5/25/2017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DE720E-C72B-42F0-AD69-52D60E3C605E}" type="slidenum">
              <a:rPr lang="en-US" smtClean="0"/>
              <a:pPr/>
              <a:t>‹#›</a:t>
            </a:fld>
            <a:endParaRPr lang="en-US"/>
          </a:p>
        </p:txBody>
      </p:sp>
      <p:sp>
        <p:nvSpPr>
          <p:cNvPr id="6" name="Text Placeholder 7"/>
          <p:cNvSpPr>
            <a:spLocks noGrp="1"/>
          </p:cNvSpPr>
          <p:nvPr>
            <p:ph type="body" sz="quarter" idx="13" hasCustomPrompt="1"/>
          </p:nvPr>
        </p:nvSpPr>
        <p:spPr>
          <a:xfrm>
            <a:off x="609441" y="1133856"/>
            <a:ext cx="10969943" cy="260574"/>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Tree>
    <p:extLst>
      <p:ext uri="{BB962C8B-B14F-4D97-AF65-F5344CB8AC3E}">
        <p14:creationId xmlns:p14="http://schemas.microsoft.com/office/powerpoint/2010/main" val="14128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10969943" cy="762000"/>
          </a:xfrm>
        </p:spPr>
        <p:txBody>
          <a:bodyPr anchor="b"/>
          <a:lstStyle>
            <a:lvl1pPr algn="l">
              <a:defRPr sz="2800" b="1"/>
            </a:lvl1pPr>
          </a:lstStyle>
          <a:p>
            <a:r>
              <a:rPr lang="en-US" smtClean="0"/>
              <a:t>Click to edit Master title style</a:t>
            </a:r>
            <a:endParaRPr lang="en-US"/>
          </a:p>
        </p:txBody>
      </p:sp>
      <p:sp>
        <p:nvSpPr>
          <p:cNvPr id="3" name="Picture Placeholder 2"/>
          <p:cNvSpPr>
            <a:spLocks noGrp="1"/>
          </p:cNvSpPr>
          <p:nvPr>
            <p:ph type="pic" idx="1"/>
          </p:nvPr>
        </p:nvSpPr>
        <p:spPr>
          <a:xfrm>
            <a:off x="609441" y="1295400"/>
            <a:ext cx="6703854" cy="48006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80C853A8-1CF5-4118-9D6D-C132E8FC53CB}" type="datetimeFigureOut">
              <a:rPr lang="en-US" smtClean="0">
                <a:solidFill>
                  <a:srgbClr val="E5E8E8">
                    <a:lumMod val="75000"/>
                  </a:srgbClr>
                </a:solidFill>
              </a:rPr>
              <a:pPr/>
              <a:t>5/25/2017</a:t>
            </a:fld>
            <a:endParaRPr lang="en-US">
              <a:solidFill>
                <a:srgbClr val="E5E8E8">
                  <a:lumMod val="75000"/>
                </a:srgbClr>
              </a:solidFill>
            </a:endParaRPr>
          </a:p>
        </p:txBody>
      </p:sp>
      <p:sp>
        <p:nvSpPr>
          <p:cNvPr id="6" name="Footer Placeholder 5"/>
          <p:cNvSpPr>
            <a:spLocks noGrp="1"/>
          </p:cNvSpPr>
          <p:nvPr>
            <p:ph type="ftr" sz="quarter" idx="11"/>
          </p:nvPr>
        </p:nvSpPr>
        <p:spPr/>
        <p:txBody>
          <a:bodyPr/>
          <a:lstStyle/>
          <a:p>
            <a:endParaRPr lang="en-US">
              <a:solidFill>
                <a:srgbClr val="E5E8E8">
                  <a:lumMod val="75000"/>
                </a:srgbClr>
              </a:solidFill>
            </a:endParaRPr>
          </a:p>
        </p:txBody>
      </p:sp>
      <p:sp>
        <p:nvSpPr>
          <p:cNvPr id="7" name="Slide Number Placeholder 6"/>
          <p:cNvSpPr>
            <a:spLocks noGrp="1"/>
          </p:cNvSpPr>
          <p:nvPr>
            <p:ph type="sldNum" sz="quarter" idx="12"/>
          </p:nvPr>
        </p:nvSpPr>
        <p:spPr/>
        <p:txBody>
          <a:bodyPr/>
          <a:lstStyle/>
          <a:p>
            <a:fld id="{00DE720E-C72B-42F0-AD69-52D60E3C605E}" type="slidenum">
              <a:rPr lang="en-US" smtClean="0">
                <a:solidFill>
                  <a:srgbClr val="E5E8E8">
                    <a:lumMod val="75000"/>
                  </a:srgbClr>
                </a:solidFill>
              </a:rPr>
              <a:pPr/>
              <a:t>‹#›</a:t>
            </a:fld>
            <a:endParaRPr lang="en-US">
              <a:solidFill>
                <a:srgbClr val="E5E8E8">
                  <a:lumMod val="75000"/>
                </a:srgbClr>
              </a:solidFill>
            </a:endParaRPr>
          </a:p>
        </p:txBody>
      </p:sp>
      <p:sp>
        <p:nvSpPr>
          <p:cNvPr id="8" name="Text Placeholder 8"/>
          <p:cNvSpPr>
            <a:spLocks noGrp="1"/>
          </p:cNvSpPr>
          <p:nvPr>
            <p:ph type="body" sz="quarter" idx="13"/>
          </p:nvPr>
        </p:nvSpPr>
        <p:spPr>
          <a:xfrm>
            <a:off x="7678960" y="1295400"/>
            <a:ext cx="3900424" cy="48006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4157953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lue Section Header">
    <p:bg>
      <p:bgPr>
        <a:solidFill>
          <a:srgbClr val="074080"/>
        </a:solidFill>
        <a:effectLst/>
      </p:bgPr>
    </p:bg>
    <p:spTree>
      <p:nvGrpSpPr>
        <p:cNvPr id="1" name=""/>
        <p:cNvGrpSpPr/>
        <p:nvPr/>
      </p:nvGrpSpPr>
      <p:grpSpPr>
        <a:xfrm>
          <a:off x="0" y="0"/>
          <a:ext cx="0" cy="0"/>
          <a:chOff x="0" y="0"/>
          <a:chExt cx="0" cy="0"/>
        </a:xfrm>
      </p:grpSpPr>
      <p:sp>
        <p:nvSpPr>
          <p:cNvPr id="7" name="TextBox 6"/>
          <p:cNvSpPr txBox="1"/>
          <p:nvPr userDrawn="1"/>
        </p:nvSpPr>
        <p:spPr>
          <a:xfrm>
            <a:off x="609441" y="6482536"/>
            <a:ext cx="6602280" cy="215444"/>
          </a:xfrm>
          <a:prstGeom prst="rect">
            <a:avLst/>
          </a:prstGeom>
          <a:noFill/>
        </p:spPr>
        <p:txBody>
          <a:bodyPr wrap="square" lIns="0" tIns="0" rIns="0" bIns="0" rtlCol="0" anchor="b">
            <a:noAutofit/>
          </a:bodyPr>
          <a:lstStyle/>
          <a:p>
            <a:pPr marL="0" marR="0" indent="0" algn="l" defTabSz="457215" rtl="0" eaLnBrk="1" fontAlgn="auto" latinLnBrk="0" hangingPunct="1">
              <a:lnSpc>
                <a:spcPct val="100000"/>
              </a:lnSpc>
              <a:spcBef>
                <a:spcPts val="0"/>
              </a:spcBef>
              <a:spcAft>
                <a:spcPts val="0"/>
              </a:spcAft>
              <a:buClrTx/>
              <a:buSzTx/>
              <a:buFontTx/>
              <a:buNone/>
              <a:tabLst/>
              <a:defRPr/>
            </a:pPr>
            <a:endParaRPr lang="en-US" sz="700" b="0" i="0" dirty="0" smtClean="0">
              <a:solidFill>
                <a:schemeClr val="tx1"/>
              </a:solidFill>
              <a:latin typeface="Arial"/>
              <a:cs typeface="Arial"/>
            </a:endParaRPr>
          </a:p>
        </p:txBody>
      </p:sp>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smtClean="0"/>
              <a:t>Click to edit Master text styles</a:t>
            </a:r>
          </a:p>
        </p:txBody>
      </p:sp>
      <p:sp>
        <p:nvSpPr>
          <p:cNvPr id="9" name="Rectangle 8"/>
          <p:cNvSpPr/>
          <p:nvPr userDrawn="1"/>
        </p:nvSpPr>
        <p:spPr>
          <a:xfrm>
            <a:off x="1341886" y="6237312"/>
            <a:ext cx="9289032" cy="360040"/>
          </a:xfrm>
          <a:prstGeom prst="rect">
            <a:avLst/>
          </a:prstGeom>
          <a:solidFill>
            <a:schemeClr val="tx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fr-CH" sz="1800" dirty="0" smtClean="0">
                <a:solidFill>
                  <a:schemeClr val="bg1"/>
                </a:solidFill>
              </a:rPr>
              <a:t>20-22 </a:t>
            </a:r>
            <a:r>
              <a:rPr lang="fr-CH" sz="1800" dirty="0" err="1" smtClean="0">
                <a:solidFill>
                  <a:schemeClr val="bg1"/>
                </a:solidFill>
              </a:rPr>
              <a:t>February</a:t>
            </a:r>
            <a:r>
              <a:rPr lang="fr-CH" sz="1800" dirty="0" smtClean="0">
                <a:solidFill>
                  <a:schemeClr val="bg1"/>
                </a:solidFill>
              </a:rPr>
              <a:t> - Meeting of the UNECE GRM Group -  </a:t>
            </a:r>
            <a:r>
              <a:rPr lang="en-GB" sz="1800" dirty="0" err="1">
                <a:solidFill>
                  <a:schemeClr val="bg1"/>
                </a:solidFill>
              </a:rPr>
              <a:t>Geesthacht</a:t>
            </a:r>
            <a:endParaRPr lang="en-GB" sz="1800" dirty="0" smtClean="0">
              <a:solidFill>
                <a:schemeClr val="bg1"/>
              </a:solidFill>
            </a:endParaRP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39504053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aphical Section Header 1">
    <p:bg bwMode="ltGray">
      <p:bgPr>
        <a:solidFill>
          <a:srgbClr val="074080"/>
        </a:solidFill>
        <a:effectLst/>
      </p:bgPr>
    </p:bg>
    <p:spTree>
      <p:nvGrpSpPr>
        <p:cNvPr id="1" name=""/>
        <p:cNvGrpSpPr/>
        <p:nvPr/>
      </p:nvGrpSpPr>
      <p:grpSpPr>
        <a:xfrm>
          <a:off x="0" y="0"/>
          <a:ext cx="0" cy="0"/>
          <a:chOff x="0" y="0"/>
          <a:chExt cx="0" cy="0"/>
        </a:xfrm>
      </p:grpSpPr>
      <p:pic>
        <p:nvPicPr>
          <p:cNvPr id="3" name="Picture 2" descr="UNECE-GRAPHICBG02-01.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22413" y="0"/>
            <a:ext cx="9143999" cy="6858000"/>
          </a:xfrm>
          <a:prstGeom prst="rect">
            <a:avLst/>
          </a:prstGeom>
        </p:spPr>
      </p:pic>
      <p:sp>
        <p:nvSpPr>
          <p:cNvPr id="2" name="Title 1"/>
          <p:cNvSpPr>
            <a:spLocks noGrp="1"/>
          </p:cNvSpPr>
          <p:nvPr>
            <p:ph type="title"/>
          </p:nvPr>
        </p:nvSpPr>
        <p:spPr>
          <a:xfrm>
            <a:off x="609441" y="304800"/>
            <a:ext cx="9141619" cy="1828800"/>
          </a:xfrm>
        </p:spPr>
        <p:txBody>
          <a:bodyPr anchor="t"/>
          <a:lstStyle>
            <a:lvl1pPr algn="l">
              <a:defRPr sz="4400" b="1" cap="none" spc="-100" baseline="0"/>
            </a:lvl1pPr>
          </a:lstStyle>
          <a:p>
            <a:r>
              <a:rPr lang="en-US" smtClean="0"/>
              <a:t>Click to edit Master title style</a:t>
            </a:r>
            <a:endParaRPr lang="en-US" dirty="0"/>
          </a:p>
        </p:txBody>
      </p:sp>
      <p:pic>
        <p:nvPicPr>
          <p:cNvPr id="4" name="Picture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2034484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Quote">
    <p:bg>
      <p:bgPr>
        <a:solidFill>
          <a:srgbClr val="07408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122" y="304800"/>
            <a:ext cx="9141619" cy="2743200"/>
          </a:xfrm>
        </p:spPr>
        <p:txBody>
          <a:bodyPr anchor="t"/>
          <a:lstStyle>
            <a:lvl1pPr marL="233371" indent="-233371" algn="l">
              <a:defRPr sz="4400" b="1" cap="none" spc="-100" baseline="0"/>
            </a:lvl1pPr>
          </a:lstStyle>
          <a:p>
            <a:r>
              <a:rPr lang="en-US" dirty="0" smtClean="0"/>
              <a:t>“Click to add quote here. Type quotation marks before and after text.”</a:t>
            </a:r>
            <a:endParaRPr lang="en-US" dirty="0"/>
          </a:p>
        </p:txBody>
      </p:sp>
      <p:sp>
        <p:nvSpPr>
          <p:cNvPr id="3" name="Text Placeholder 2"/>
          <p:cNvSpPr>
            <a:spLocks noGrp="1"/>
          </p:cNvSpPr>
          <p:nvPr>
            <p:ph type="body" idx="1" hasCustomPrompt="1"/>
          </p:nvPr>
        </p:nvSpPr>
        <p:spPr>
          <a:xfrm>
            <a:off x="609441" y="4419600"/>
            <a:ext cx="9141619" cy="1188720"/>
          </a:xfrm>
        </p:spPr>
        <p:txBody>
          <a:bodyPr anchor="t">
            <a:noAutofit/>
          </a:bodyPr>
          <a:lstStyle>
            <a:lvl1pPr marL="0" indent="0">
              <a:spcBef>
                <a:spcPts val="600"/>
              </a:spcBef>
              <a:buNone/>
              <a:defRPr sz="1800">
                <a:solidFill>
                  <a:schemeClr val="tx1"/>
                </a:solidFill>
              </a:defRPr>
            </a:lvl1pPr>
            <a:lvl2pPr marL="457215"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6" indent="0">
              <a:buNone/>
              <a:defRPr sz="1400">
                <a:solidFill>
                  <a:schemeClr val="tx1">
                    <a:tint val="75000"/>
                  </a:schemeClr>
                </a:solidFill>
              </a:defRPr>
            </a:lvl6pPr>
            <a:lvl7pPr marL="2743291" indent="0">
              <a:buNone/>
              <a:defRPr sz="1400">
                <a:solidFill>
                  <a:schemeClr val="tx1">
                    <a:tint val="75000"/>
                  </a:schemeClr>
                </a:solidFill>
              </a:defRPr>
            </a:lvl7pPr>
            <a:lvl8pPr marL="3200506" indent="0">
              <a:buNone/>
              <a:defRPr sz="1400">
                <a:solidFill>
                  <a:schemeClr val="tx1">
                    <a:tint val="75000"/>
                  </a:schemeClr>
                </a:solidFill>
              </a:defRPr>
            </a:lvl8pPr>
            <a:lvl9pPr marL="3657721" indent="0">
              <a:buNone/>
              <a:defRPr sz="1400">
                <a:solidFill>
                  <a:schemeClr val="tx1">
                    <a:tint val="75000"/>
                  </a:schemeClr>
                </a:solidFill>
              </a:defRPr>
            </a:lvl9pPr>
          </a:lstStyle>
          <a:p>
            <a:pPr lvl="0"/>
            <a:r>
              <a:rPr lang="en-US" dirty="0" smtClean="0"/>
              <a:t>Click to add quoted person’s name, title and company</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99813" y="5985605"/>
            <a:ext cx="848995" cy="719999"/>
          </a:xfrm>
          <a:prstGeom prst="rect">
            <a:avLst/>
          </a:prstGeom>
        </p:spPr>
      </p:pic>
    </p:spTree>
    <p:extLst>
      <p:ext uri="{BB962C8B-B14F-4D97-AF65-F5344CB8AC3E}">
        <p14:creationId xmlns:p14="http://schemas.microsoft.com/office/powerpoint/2010/main" val="28518160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010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7"/>
          <p:cNvSpPr>
            <a:spLocks noGrp="1"/>
          </p:cNvSpPr>
          <p:nvPr>
            <p:ph type="body" sz="quarter" idx="13" hasCustomPrompt="1"/>
          </p:nvPr>
        </p:nvSpPr>
        <p:spPr>
          <a:xfrm>
            <a:off x="609441" y="1133856"/>
            <a:ext cx="10969943" cy="274320"/>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
        <p:nvSpPr>
          <p:cNvPr id="3" name="Content Placeholder 2"/>
          <p:cNvSpPr>
            <a:spLocks noGrp="1"/>
          </p:cNvSpPr>
          <p:nvPr>
            <p:ph idx="1"/>
          </p:nvPr>
        </p:nvSpPr>
        <p:spPr>
          <a:xfrm>
            <a:off x="609441" y="1676401"/>
            <a:ext cx="10969943" cy="44196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215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Heading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3" hasCustomPrompt="1"/>
          </p:nvPr>
        </p:nvSpPr>
        <p:spPr>
          <a:xfrm>
            <a:off x="609441" y="1133856"/>
            <a:ext cx="10969943" cy="274320"/>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
        <p:nvSpPr>
          <p:cNvPr id="9" name="Text Placeholder 7"/>
          <p:cNvSpPr>
            <a:spLocks noGrp="1"/>
          </p:cNvSpPr>
          <p:nvPr>
            <p:ph type="body" sz="quarter" idx="14" hasCustomPrompt="1"/>
          </p:nvPr>
        </p:nvSpPr>
        <p:spPr>
          <a:xfrm>
            <a:off x="609441" y="1661890"/>
            <a:ext cx="10969943" cy="274320"/>
          </a:xfrm>
        </p:spPr>
        <p:txBody>
          <a:bodyPr>
            <a:noAutofit/>
          </a:bodyPr>
          <a:lstStyle>
            <a:lvl1pPr marL="0" indent="0">
              <a:spcBef>
                <a:spcPts val="0"/>
              </a:spcBef>
              <a:buNone/>
              <a:defRPr sz="1800">
                <a:solidFill>
                  <a:schemeClr val="tx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heading</a:t>
            </a:r>
          </a:p>
        </p:txBody>
      </p:sp>
      <p:sp>
        <p:nvSpPr>
          <p:cNvPr id="3" name="Content Placeholder 2"/>
          <p:cNvSpPr>
            <a:spLocks noGrp="1"/>
          </p:cNvSpPr>
          <p:nvPr>
            <p:ph idx="1"/>
          </p:nvPr>
        </p:nvSpPr>
        <p:spPr>
          <a:xfrm>
            <a:off x="609441" y="2057400"/>
            <a:ext cx="10969943"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921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10969943" cy="762000"/>
          </a:xfrm>
        </p:spPr>
        <p:txBody>
          <a:bodyPr anchor="b"/>
          <a:lstStyle>
            <a:lvl1pPr algn="l">
              <a:defRPr sz="2801"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609441" y="1295400"/>
            <a:ext cx="6703854" cy="4800600"/>
          </a:xfrm>
        </p:spPr>
        <p:txBody>
          <a:bodyPr tIns="457200">
            <a:noAutofit/>
          </a:bodyPr>
          <a:lstStyle>
            <a:lvl1pPr marL="0" indent="0" algn="ctr">
              <a:buNone/>
              <a:defRPr sz="1800"/>
            </a:lvl1pPr>
            <a:lvl2pPr marL="457215" indent="0">
              <a:buNone/>
              <a:defRPr sz="2801"/>
            </a:lvl2pPr>
            <a:lvl3pPr marL="914430" indent="0">
              <a:buNone/>
              <a:defRPr sz="2399"/>
            </a:lvl3pPr>
            <a:lvl4pPr marL="1371645" indent="0">
              <a:buNone/>
              <a:defRPr sz="2000"/>
            </a:lvl4pPr>
            <a:lvl5pPr marL="1828861" indent="0">
              <a:buNone/>
              <a:defRPr sz="2000"/>
            </a:lvl5pPr>
            <a:lvl6pPr marL="2286076" indent="0">
              <a:buNone/>
              <a:defRPr sz="2000"/>
            </a:lvl6pPr>
            <a:lvl7pPr marL="2743291" indent="0">
              <a:buNone/>
              <a:defRPr sz="2000"/>
            </a:lvl7pPr>
            <a:lvl8pPr marL="3200506" indent="0">
              <a:buNone/>
              <a:defRPr sz="2000"/>
            </a:lvl8pPr>
            <a:lvl9pPr marL="3657721" indent="0">
              <a:buNone/>
              <a:defRPr sz="2000"/>
            </a:lvl9pPr>
          </a:lstStyle>
          <a:p>
            <a:r>
              <a:rPr lang="en-US" smtClean="0"/>
              <a:t>Click icon to add picture</a:t>
            </a:r>
            <a:endParaRPr lang="en-US"/>
          </a:p>
        </p:txBody>
      </p:sp>
      <p:sp>
        <p:nvSpPr>
          <p:cNvPr id="8" name="Text Placeholder 8"/>
          <p:cNvSpPr>
            <a:spLocks noGrp="1"/>
          </p:cNvSpPr>
          <p:nvPr>
            <p:ph type="body" sz="quarter" idx="13"/>
          </p:nvPr>
        </p:nvSpPr>
        <p:spPr>
          <a:xfrm>
            <a:off x="7678960" y="1295400"/>
            <a:ext cx="3900424" cy="48006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85244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1.png"/><Relationship Id="rId5" Type="http://schemas.openxmlformats.org/officeDocument/2006/relationships/slideLayout" Target="../slideLayouts/slideLayout24.xml"/><Relationship Id="rId10"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304800"/>
            <a:ext cx="10969943" cy="762000"/>
          </a:xfrm>
          <a:prstGeom prst="rect">
            <a:avLst/>
          </a:prstGeom>
        </p:spPr>
        <p:txBody>
          <a:bodyPr vert="horz"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441" y="1295401"/>
            <a:ext cx="10969943" cy="48006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pic>
        <p:nvPicPr>
          <p:cNvPr id="4" name="Picture 3" descr="UNECE_LOGO02_SMALL.png"/>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11199812" y="5985605"/>
            <a:ext cx="848998" cy="719999"/>
          </a:xfrm>
          <a:prstGeom prst="rect">
            <a:avLst/>
          </a:prstGeom>
        </p:spPr>
      </p:pic>
    </p:spTree>
    <p:extLst>
      <p:ext uri="{BB962C8B-B14F-4D97-AF65-F5344CB8AC3E}">
        <p14:creationId xmlns:p14="http://schemas.microsoft.com/office/powerpoint/2010/main" val="86547733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1" r:id="rId3"/>
    <p:sldLayoutId id="2147483674" r:id="rId4"/>
    <p:sldLayoutId id="2147483662" r:id="rId5"/>
    <p:sldLayoutId id="2147483650" r:id="rId6"/>
    <p:sldLayoutId id="2147483663" r:id="rId7"/>
    <p:sldLayoutId id="2147483664" r:id="rId8"/>
    <p:sldLayoutId id="2147483670" r:id="rId9"/>
    <p:sldLayoutId id="2147483703" r:id="rId10"/>
    <p:sldLayoutId id="2147483713" r:id="rId11"/>
    <p:sldLayoutId id="2147483716" r:id="rId12"/>
    <p:sldLayoutId id="2147483718" r:id="rId13"/>
    <p:sldLayoutId id="2147483720" r:id="rId14"/>
    <p:sldLayoutId id="2147483721" r:id="rId15"/>
    <p:sldLayoutId id="2147483722" r:id="rId16"/>
    <p:sldLayoutId id="2147483723" r:id="rId17"/>
    <p:sldLayoutId id="2147483724" r:id="rId18"/>
    <p:sldLayoutId id="2147483725"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30" rtl="0" eaLnBrk="1" latinLnBrk="0" hangingPunct="1">
        <a:lnSpc>
          <a:spcPct val="90000"/>
        </a:lnSpc>
        <a:spcBef>
          <a:spcPct val="0"/>
        </a:spcBef>
        <a:buNone/>
        <a:defRPr sz="2801" b="1" kern="1200">
          <a:solidFill>
            <a:schemeClr val="tx1"/>
          </a:solidFill>
          <a:latin typeface="Arial"/>
          <a:ea typeface="+mj-ea"/>
          <a:cs typeface="+mj-cs"/>
        </a:defRPr>
      </a:lvl1pPr>
    </p:titleStyle>
    <p:bodyStyle>
      <a:lvl1pPr marL="182888" indent="-182888" algn="l" defTabSz="914430" rtl="0" eaLnBrk="1" latinLnBrk="0" hangingPunct="1">
        <a:lnSpc>
          <a:spcPct val="90000"/>
        </a:lnSpc>
        <a:spcBef>
          <a:spcPts val="1200"/>
        </a:spcBef>
        <a:buFont typeface="HP Simplified" panose="020B0604020204020204" pitchFamily="34" charset="0"/>
        <a:buChar char="•"/>
        <a:defRPr sz="1800" kern="1200">
          <a:solidFill>
            <a:schemeClr val="tx1"/>
          </a:solidFill>
          <a:latin typeface="Arial"/>
          <a:ea typeface="+mn-ea"/>
          <a:cs typeface="+mn-cs"/>
        </a:defRPr>
      </a:lvl1pPr>
      <a:lvl2pPr marL="411493" indent="-182888" algn="l" defTabSz="914430" rtl="0" eaLnBrk="1" latinLnBrk="0" hangingPunct="1">
        <a:lnSpc>
          <a:spcPct val="90000"/>
        </a:lnSpc>
        <a:spcBef>
          <a:spcPts val="800"/>
        </a:spcBef>
        <a:buSzPct val="80000"/>
        <a:buFont typeface="HP Simplified" panose="020B0604020204020204" pitchFamily="34" charset="0"/>
        <a:buChar char="–"/>
        <a:defRPr sz="1600" kern="1200">
          <a:solidFill>
            <a:schemeClr val="tx1"/>
          </a:solidFill>
          <a:latin typeface="Arial"/>
          <a:ea typeface="+mn-ea"/>
          <a:cs typeface="+mn-cs"/>
        </a:defRPr>
      </a:lvl2pPr>
      <a:lvl3pPr marL="548657" indent="-137164" algn="l" defTabSz="914430" rtl="0" eaLnBrk="1" latinLnBrk="0" hangingPunct="1">
        <a:lnSpc>
          <a:spcPct val="90000"/>
        </a:lnSpc>
        <a:spcBef>
          <a:spcPts val="600"/>
        </a:spcBef>
        <a:buFont typeface="HP Simplified" panose="020B0604020204020204" pitchFamily="34" charset="0"/>
        <a:buChar char="•"/>
        <a:defRPr sz="1400" kern="1200">
          <a:solidFill>
            <a:schemeClr val="tx1"/>
          </a:solidFill>
          <a:latin typeface="Arial"/>
          <a:ea typeface="+mn-ea"/>
          <a:cs typeface="+mn-cs"/>
        </a:defRPr>
      </a:lvl3pPr>
      <a:lvl4pPr marL="731544"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Arial"/>
          <a:ea typeface="+mn-ea"/>
          <a:cs typeface="+mn-cs"/>
        </a:defRPr>
      </a:lvl4pPr>
      <a:lvl5pPr marL="868709"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Arial"/>
          <a:ea typeface="+mn-ea"/>
          <a:cs typeface="+mn-cs"/>
        </a:defRPr>
      </a:lvl5pPr>
      <a:lvl6pPr marL="1051594"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mn-lt"/>
          <a:ea typeface="+mn-ea"/>
          <a:cs typeface="+mn-cs"/>
        </a:defRPr>
      </a:lvl6pPr>
      <a:lvl7pPr marL="1188760"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mn-lt"/>
          <a:ea typeface="+mn-ea"/>
          <a:cs typeface="+mn-cs"/>
        </a:defRPr>
      </a:lvl7pPr>
      <a:lvl8pPr marL="1371645"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mn-lt"/>
          <a:ea typeface="+mn-ea"/>
          <a:cs typeface="+mn-cs"/>
        </a:defRPr>
      </a:lvl8pPr>
      <a:lvl9pPr marL="1554531"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mn-lt"/>
          <a:ea typeface="+mn-ea"/>
          <a:cs typeface="+mn-cs"/>
        </a:defRPr>
      </a:lvl9pPr>
    </p:bodyStyle>
    <p:otherStyle>
      <a:defPPr>
        <a:defRPr lang="en-US"/>
      </a:defPPr>
      <a:lvl1pPr marL="0" algn="l" defTabSz="914430" rtl="0" eaLnBrk="1" latinLnBrk="0" hangingPunct="1">
        <a:defRPr sz="1800" kern="1200">
          <a:solidFill>
            <a:schemeClr val="tx1"/>
          </a:solidFill>
          <a:latin typeface="+mn-lt"/>
          <a:ea typeface="+mn-ea"/>
          <a:cs typeface="+mn-cs"/>
        </a:defRPr>
      </a:lvl1pPr>
      <a:lvl2pPr marL="457215" algn="l" defTabSz="914430" rtl="0" eaLnBrk="1" latinLnBrk="0" hangingPunct="1">
        <a:defRPr sz="1800" kern="1200">
          <a:solidFill>
            <a:schemeClr val="tx1"/>
          </a:solidFill>
          <a:latin typeface="+mn-lt"/>
          <a:ea typeface="+mn-ea"/>
          <a:cs typeface="+mn-cs"/>
        </a:defRPr>
      </a:lvl2pPr>
      <a:lvl3pPr marL="914430" algn="l" defTabSz="914430" rtl="0" eaLnBrk="1" latinLnBrk="0" hangingPunct="1">
        <a:defRPr sz="1800" kern="1200">
          <a:solidFill>
            <a:schemeClr val="tx1"/>
          </a:solidFill>
          <a:latin typeface="+mn-lt"/>
          <a:ea typeface="+mn-ea"/>
          <a:cs typeface="+mn-cs"/>
        </a:defRPr>
      </a:lvl3pPr>
      <a:lvl4pPr marL="1371645" algn="l" defTabSz="914430" rtl="0" eaLnBrk="1" latinLnBrk="0" hangingPunct="1">
        <a:defRPr sz="1800" kern="1200">
          <a:solidFill>
            <a:schemeClr val="tx1"/>
          </a:solidFill>
          <a:latin typeface="+mn-lt"/>
          <a:ea typeface="+mn-ea"/>
          <a:cs typeface="+mn-cs"/>
        </a:defRPr>
      </a:lvl4pPr>
      <a:lvl5pPr marL="1828861" algn="l" defTabSz="914430" rtl="0" eaLnBrk="1" latinLnBrk="0" hangingPunct="1">
        <a:defRPr sz="1800" kern="1200">
          <a:solidFill>
            <a:schemeClr val="tx1"/>
          </a:solidFill>
          <a:latin typeface="+mn-lt"/>
          <a:ea typeface="+mn-ea"/>
          <a:cs typeface="+mn-cs"/>
        </a:defRPr>
      </a:lvl5pPr>
      <a:lvl6pPr marL="2286076" algn="l" defTabSz="914430" rtl="0" eaLnBrk="1" latinLnBrk="0" hangingPunct="1">
        <a:defRPr sz="1800" kern="1200">
          <a:solidFill>
            <a:schemeClr val="tx1"/>
          </a:solidFill>
          <a:latin typeface="+mn-lt"/>
          <a:ea typeface="+mn-ea"/>
          <a:cs typeface="+mn-cs"/>
        </a:defRPr>
      </a:lvl6pPr>
      <a:lvl7pPr marL="2743291" algn="l" defTabSz="914430" rtl="0" eaLnBrk="1" latinLnBrk="0" hangingPunct="1">
        <a:defRPr sz="1800" kern="1200">
          <a:solidFill>
            <a:schemeClr val="tx1"/>
          </a:solidFill>
          <a:latin typeface="+mn-lt"/>
          <a:ea typeface="+mn-ea"/>
          <a:cs typeface="+mn-cs"/>
        </a:defRPr>
      </a:lvl7pPr>
      <a:lvl8pPr marL="3200506" algn="l" defTabSz="914430" rtl="0" eaLnBrk="1" latinLnBrk="0" hangingPunct="1">
        <a:defRPr sz="1800" kern="1200">
          <a:solidFill>
            <a:schemeClr val="tx1"/>
          </a:solidFill>
          <a:latin typeface="+mn-lt"/>
          <a:ea typeface="+mn-ea"/>
          <a:cs typeface="+mn-cs"/>
        </a:defRPr>
      </a:lvl8pPr>
      <a:lvl9pPr marL="3657721" algn="l" defTabSz="91443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304800"/>
            <a:ext cx="10969943" cy="762000"/>
          </a:xfrm>
          <a:prstGeom prst="rect">
            <a:avLst/>
          </a:prstGeom>
        </p:spPr>
        <p:txBody>
          <a:bodyPr vert="horz"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441" y="1295401"/>
            <a:ext cx="10969943" cy="4800600"/>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10157354" y="6478524"/>
            <a:ext cx="812588" cy="219456"/>
          </a:xfrm>
          <a:prstGeom prst="rect">
            <a:avLst/>
          </a:prstGeom>
        </p:spPr>
        <p:txBody>
          <a:bodyPr vert="horz" wrap="none" lIns="0" tIns="0" rIns="0" bIns="0" rtlCol="0" anchor="b" anchorCtr="0"/>
          <a:lstStyle>
            <a:lvl1pPr algn="l">
              <a:defRPr sz="700">
                <a:solidFill>
                  <a:schemeClr val="bg2">
                    <a:lumMod val="75000"/>
                  </a:schemeClr>
                </a:solidFill>
                <a:latin typeface="Arial"/>
              </a:defRPr>
            </a:lvl1pPr>
          </a:lstStyle>
          <a:p>
            <a:fld id="{80C853A8-1CF5-4118-9D6D-C132E8FC53CB}" type="datetimeFigureOut">
              <a:rPr lang="en-US" smtClean="0">
                <a:solidFill>
                  <a:srgbClr val="E5E8E8">
                    <a:lumMod val="75000"/>
                  </a:srgbClr>
                </a:solidFill>
              </a:rPr>
              <a:pPr/>
              <a:t>5/25/2017</a:t>
            </a:fld>
            <a:endParaRPr lang="en-US" dirty="0">
              <a:solidFill>
                <a:srgbClr val="E5E8E8">
                  <a:lumMod val="75000"/>
                </a:srgbClr>
              </a:solidFill>
            </a:endParaRPr>
          </a:p>
        </p:txBody>
      </p:sp>
      <p:sp>
        <p:nvSpPr>
          <p:cNvPr id="5" name="Footer Placeholder 4"/>
          <p:cNvSpPr>
            <a:spLocks noGrp="1"/>
          </p:cNvSpPr>
          <p:nvPr>
            <p:ph type="ftr" sz="quarter" idx="3"/>
          </p:nvPr>
        </p:nvSpPr>
        <p:spPr>
          <a:xfrm>
            <a:off x="7211723" y="6478524"/>
            <a:ext cx="2844059" cy="219456"/>
          </a:xfrm>
          <a:prstGeom prst="rect">
            <a:avLst/>
          </a:prstGeom>
        </p:spPr>
        <p:txBody>
          <a:bodyPr vert="horz" wrap="none" lIns="0" tIns="0" rIns="0" bIns="0" rtlCol="0" anchor="b" anchorCtr="0"/>
          <a:lstStyle>
            <a:lvl1pPr algn="l">
              <a:defRPr sz="700">
                <a:solidFill>
                  <a:schemeClr val="bg2">
                    <a:lumMod val="75000"/>
                  </a:schemeClr>
                </a:solidFill>
                <a:latin typeface="Arial"/>
              </a:defRPr>
            </a:lvl1pPr>
          </a:lstStyle>
          <a:p>
            <a:endParaRPr lang="en-US" dirty="0">
              <a:solidFill>
                <a:srgbClr val="E5E8E8">
                  <a:lumMod val="75000"/>
                </a:srgbClr>
              </a:solidFill>
            </a:endParaRPr>
          </a:p>
        </p:txBody>
      </p:sp>
      <p:sp>
        <p:nvSpPr>
          <p:cNvPr id="6" name="Slide Number Placeholder 5"/>
          <p:cNvSpPr>
            <a:spLocks noGrp="1"/>
          </p:cNvSpPr>
          <p:nvPr>
            <p:ph type="sldNum" sz="quarter" idx="4"/>
          </p:nvPr>
        </p:nvSpPr>
        <p:spPr>
          <a:xfrm>
            <a:off x="211611" y="6478524"/>
            <a:ext cx="304721" cy="219456"/>
          </a:xfrm>
          <a:prstGeom prst="rect">
            <a:avLst/>
          </a:prstGeom>
        </p:spPr>
        <p:txBody>
          <a:bodyPr vert="horz" wrap="none" lIns="0" tIns="0" rIns="0" bIns="0" rtlCol="0" anchor="b" anchorCtr="0"/>
          <a:lstStyle>
            <a:lvl1pPr algn="r">
              <a:defRPr sz="700">
                <a:solidFill>
                  <a:schemeClr val="bg2">
                    <a:lumMod val="75000"/>
                  </a:schemeClr>
                </a:solidFill>
                <a:latin typeface="Arial"/>
              </a:defRPr>
            </a:lvl1pPr>
          </a:lstStyle>
          <a:p>
            <a:fld id="{00DE720E-C72B-42F0-AD69-52D60E3C605E}" type="slidenum">
              <a:rPr lang="en-US" smtClean="0">
                <a:solidFill>
                  <a:srgbClr val="E5E8E8">
                    <a:lumMod val="75000"/>
                  </a:srgbClr>
                </a:solidFill>
              </a:rPr>
              <a:pPr/>
              <a:t>‹#›</a:t>
            </a:fld>
            <a:endParaRPr lang="en-US" dirty="0">
              <a:solidFill>
                <a:srgbClr val="E5E8E8">
                  <a:lumMod val="75000"/>
                </a:srgbClr>
              </a:solidFill>
            </a:endParaRPr>
          </a:p>
        </p:txBody>
      </p:sp>
      <p:sp>
        <p:nvSpPr>
          <p:cNvPr id="10" name="copyright"/>
          <p:cNvSpPr txBox="1"/>
          <p:nvPr/>
        </p:nvSpPr>
        <p:spPr>
          <a:xfrm>
            <a:off x="609441" y="6482536"/>
            <a:ext cx="6602280" cy="215444"/>
          </a:xfrm>
          <a:prstGeom prst="rect">
            <a:avLst/>
          </a:prstGeom>
          <a:noFill/>
        </p:spPr>
        <p:txBody>
          <a:bodyPr wrap="square" lIns="0" tIns="0" rIns="0" bIns="0" rtlCol="0" anchor="b">
            <a:noAutofit/>
          </a:bodyPr>
          <a:lstStyle/>
          <a:p>
            <a:pPr defTabSz="457215">
              <a:defRPr/>
            </a:pPr>
            <a:r>
              <a:rPr lang="en-US" sz="700" dirty="0" smtClean="0">
                <a:solidFill>
                  <a:srgbClr val="E5E8E8">
                    <a:lumMod val="75000"/>
                  </a:srgbClr>
                </a:solidFill>
                <a:cs typeface="Arial"/>
              </a:rPr>
              <a:t>© Copyright 2015 United Nations Economic Commission for Europe..</a:t>
            </a:r>
          </a:p>
        </p:txBody>
      </p:sp>
      <p:pic>
        <p:nvPicPr>
          <p:cNvPr id="12" name="Picture 11" descr="UNECE_LOGO02_SMALL.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1199812" y="5985605"/>
            <a:ext cx="848998" cy="719999"/>
          </a:xfrm>
          <a:prstGeom prst="rect">
            <a:avLst/>
          </a:prstGeom>
        </p:spPr>
      </p:pic>
    </p:spTree>
    <p:extLst>
      <p:ext uri="{BB962C8B-B14F-4D97-AF65-F5344CB8AC3E}">
        <p14:creationId xmlns:p14="http://schemas.microsoft.com/office/powerpoint/2010/main" val="407792593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726" r:id="rId7"/>
    <p:sldLayoutId id="2147483727" r:id="rId8"/>
    <p:sldLayoutId id="2147483728" r:id="rId9"/>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txStyles>
    <p:titleStyle>
      <a:lvl1pPr algn="l" defTabSz="914430" rtl="0" eaLnBrk="1" latinLnBrk="0" hangingPunct="1">
        <a:lnSpc>
          <a:spcPct val="90000"/>
        </a:lnSpc>
        <a:spcBef>
          <a:spcPct val="0"/>
        </a:spcBef>
        <a:buNone/>
        <a:defRPr sz="2801" b="1" kern="1200">
          <a:solidFill>
            <a:schemeClr val="tx1"/>
          </a:solidFill>
          <a:latin typeface="Arial"/>
          <a:ea typeface="+mj-ea"/>
          <a:cs typeface="+mj-cs"/>
        </a:defRPr>
      </a:lvl1pPr>
    </p:titleStyle>
    <p:bodyStyle>
      <a:lvl1pPr marL="182888" indent="-182888" algn="l" defTabSz="914430" rtl="0" eaLnBrk="1" latinLnBrk="0" hangingPunct="1">
        <a:lnSpc>
          <a:spcPct val="90000"/>
        </a:lnSpc>
        <a:spcBef>
          <a:spcPts val="1200"/>
        </a:spcBef>
        <a:buFont typeface="HP Simplified" panose="020B0604020204020204" pitchFamily="34" charset="0"/>
        <a:buChar char="•"/>
        <a:defRPr sz="1800" kern="1200">
          <a:solidFill>
            <a:schemeClr val="tx1"/>
          </a:solidFill>
          <a:latin typeface="Arial"/>
          <a:ea typeface="+mn-ea"/>
          <a:cs typeface="+mn-cs"/>
        </a:defRPr>
      </a:lvl1pPr>
      <a:lvl2pPr marL="411493" indent="-182888" algn="l" defTabSz="914430" rtl="0" eaLnBrk="1" latinLnBrk="0" hangingPunct="1">
        <a:lnSpc>
          <a:spcPct val="90000"/>
        </a:lnSpc>
        <a:spcBef>
          <a:spcPts val="800"/>
        </a:spcBef>
        <a:buSzPct val="80000"/>
        <a:buFont typeface="HP Simplified" panose="020B0604020204020204" pitchFamily="34" charset="0"/>
        <a:buChar char="–"/>
        <a:defRPr sz="1600" kern="1200">
          <a:solidFill>
            <a:schemeClr val="tx1"/>
          </a:solidFill>
          <a:latin typeface="Arial"/>
          <a:ea typeface="+mn-ea"/>
          <a:cs typeface="+mn-cs"/>
        </a:defRPr>
      </a:lvl2pPr>
      <a:lvl3pPr marL="548657" indent="-137164" algn="l" defTabSz="914430" rtl="0" eaLnBrk="1" latinLnBrk="0" hangingPunct="1">
        <a:lnSpc>
          <a:spcPct val="90000"/>
        </a:lnSpc>
        <a:spcBef>
          <a:spcPts val="600"/>
        </a:spcBef>
        <a:buFont typeface="HP Simplified" panose="020B0604020204020204" pitchFamily="34" charset="0"/>
        <a:buChar char="•"/>
        <a:defRPr sz="1400" kern="1200">
          <a:solidFill>
            <a:schemeClr val="tx1"/>
          </a:solidFill>
          <a:latin typeface="Arial"/>
          <a:ea typeface="+mn-ea"/>
          <a:cs typeface="+mn-cs"/>
        </a:defRPr>
      </a:lvl3pPr>
      <a:lvl4pPr marL="731544"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Arial"/>
          <a:ea typeface="+mn-ea"/>
          <a:cs typeface="+mn-cs"/>
        </a:defRPr>
      </a:lvl4pPr>
      <a:lvl5pPr marL="868709"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Arial"/>
          <a:ea typeface="+mn-ea"/>
          <a:cs typeface="+mn-cs"/>
        </a:defRPr>
      </a:lvl5pPr>
      <a:lvl6pPr marL="1051594"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mn-lt"/>
          <a:ea typeface="+mn-ea"/>
          <a:cs typeface="+mn-cs"/>
        </a:defRPr>
      </a:lvl6pPr>
      <a:lvl7pPr marL="1188760"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mn-lt"/>
          <a:ea typeface="+mn-ea"/>
          <a:cs typeface="+mn-cs"/>
        </a:defRPr>
      </a:lvl7pPr>
      <a:lvl8pPr marL="1371645" indent="-137164" algn="l" defTabSz="914430" rtl="0" eaLnBrk="1" latinLnBrk="0" hangingPunct="1">
        <a:lnSpc>
          <a:spcPct val="90000"/>
        </a:lnSpc>
        <a:spcBef>
          <a:spcPts val="600"/>
        </a:spcBef>
        <a:buSzPct val="80000"/>
        <a:buFont typeface="HP Simplified" panose="020B0604020204020204" pitchFamily="34" charset="0"/>
        <a:buChar char="–"/>
        <a:defRPr sz="1200" kern="1200">
          <a:solidFill>
            <a:schemeClr val="tx1"/>
          </a:solidFill>
          <a:latin typeface="+mn-lt"/>
          <a:ea typeface="+mn-ea"/>
          <a:cs typeface="+mn-cs"/>
        </a:defRPr>
      </a:lvl8pPr>
      <a:lvl9pPr marL="1554531" indent="-137164" algn="l" defTabSz="914430" rtl="0" eaLnBrk="1" latinLnBrk="0" hangingPunct="1">
        <a:lnSpc>
          <a:spcPct val="90000"/>
        </a:lnSpc>
        <a:spcBef>
          <a:spcPts val="600"/>
        </a:spcBef>
        <a:buFont typeface="HP Simplified" panose="020B0604020204020204" pitchFamily="34" charset="0"/>
        <a:buChar char="•"/>
        <a:defRPr sz="1200" kern="1200">
          <a:solidFill>
            <a:schemeClr val="tx1"/>
          </a:solidFill>
          <a:latin typeface="+mn-lt"/>
          <a:ea typeface="+mn-ea"/>
          <a:cs typeface="+mn-cs"/>
        </a:defRPr>
      </a:lvl9pPr>
    </p:bodyStyle>
    <p:otherStyle>
      <a:defPPr>
        <a:defRPr lang="en-US"/>
      </a:defPPr>
      <a:lvl1pPr marL="0" algn="l" defTabSz="914430" rtl="0" eaLnBrk="1" latinLnBrk="0" hangingPunct="1">
        <a:defRPr sz="1800" kern="1200">
          <a:solidFill>
            <a:schemeClr val="tx1"/>
          </a:solidFill>
          <a:latin typeface="+mn-lt"/>
          <a:ea typeface="+mn-ea"/>
          <a:cs typeface="+mn-cs"/>
        </a:defRPr>
      </a:lvl1pPr>
      <a:lvl2pPr marL="457215" algn="l" defTabSz="914430" rtl="0" eaLnBrk="1" latinLnBrk="0" hangingPunct="1">
        <a:defRPr sz="1800" kern="1200">
          <a:solidFill>
            <a:schemeClr val="tx1"/>
          </a:solidFill>
          <a:latin typeface="+mn-lt"/>
          <a:ea typeface="+mn-ea"/>
          <a:cs typeface="+mn-cs"/>
        </a:defRPr>
      </a:lvl2pPr>
      <a:lvl3pPr marL="914430" algn="l" defTabSz="914430" rtl="0" eaLnBrk="1" latinLnBrk="0" hangingPunct="1">
        <a:defRPr sz="1800" kern="1200">
          <a:solidFill>
            <a:schemeClr val="tx1"/>
          </a:solidFill>
          <a:latin typeface="+mn-lt"/>
          <a:ea typeface="+mn-ea"/>
          <a:cs typeface="+mn-cs"/>
        </a:defRPr>
      </a:lvl3pPr>
      <a:lvl4pPr marL="1371645" algn="l" defTabSz="914430" rtl="0" eaLnBrk="1" latinLnBrk="0" hangingPunct="1">
        <a:defRPr sz="1800" kern="1200">
          <a:solidFill>
            <a:schemeClr val="tx1"/>
          </a:solidFill>
          <a:latin typeface="+mn-lt"/>
          <a:ea typeface="+mn-ea"/>
          <a:cs typeface="+mn-cs"/>
        </a:defRPr>
      </a:lvl4pPr>
      <a:lvl5pPr marL="1828861" algn="l" defTabSz="914430" rtl="0" eaLnBrk="1" latinLnBrk="0" hangingPunct="1">
        <a:defRPr sz="1800" kern="1200">
          <a:solidFill>
            <a:schemeClr val="tx1"/>
          </a:solidFill>
          <a:latin typeface="+mn-lt"/>
          <a:ea typeface="+mn-ea"/>
          <a:cs typeface="+mn-cs"/>
        </a:defRPr>
      </a:lvl5pPr>
      <a:lvl6pPr marL="2286076" algn="l" defTabSz="914430" rtl="0" eaLnBrk="1" latinLnBrk="0" hangingPunct="1">
        <a:defRPr sz="1800" kern="1200">
          <a:solidFill>
            <a:schemeClr val="tx1"/>
          </a:solidFill>
          <a:latin typeface="+mn-lt"/>
          <a:ea typeface="+mn-ea"/>
          <a:cs typeface="+mn-cs"/>
        </a:defRPr>
      </a:lvl6pPr>
      <a:lvl7pPr marL="2743291" algn="l" defTabSz="914430" rtl="0" eaLnBrk="1" latinLnBrk="0" hangingPunct="1">
        <a:defRPr sz="1800" kern="1200">
          <a:solidFill>
            <a:schemeClr val="tx1"/>
          </a:solidFill>
          <a:latin typeface="+mn-lt"/>
          <a:ea typeface="+mn-ea"/>
          <a:cs typeface="+mn-cs"/>
        </a:defRPr>
      </a:lvl7pPr>
      <a:lvl8pPr marL="3200506" algn="l" defTabSz="914430" rtl="0" eaLnBrk="1" latinLnBrk="0" hangingPunct="1">
        <a:defRPr sz="1800" kern="1200">
          <a:solidFill>
            <a:schemeClr val="tx1"/>
          </a:solidFill>
          <a:latin typeface="+mn-lt"/>
          <a:ea typeface="+mn-ea"/>
          <a:cs typeface="+mn-cs"/>
        </a:defRPr>
      </a:lvl8pPr>
      <a:lvl9pPr marL="3657721" algn="l" defTabSz="91443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9.emf"/><Relationship Id="rId4" Type="http://schemas.openxmlformats.org/officeDocument/2006/relationships/package" Target="../embeddings/Microsoft_Word_Document.docx"/></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8.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0.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691" y="764704"/>
            <a:ext cx="2009775" cy="227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4775" y="4221088"/>
            <a:ext cx="5604544" cy="1644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61764" y="4262062"/>
            <a:ext cx="6092825" cy="1477328"/>
          </a:xfrm>
          <a:prstGeom prst="rect">
            <a:avLst/>
          </a:prstGeom>
        </p:spPr>
        <p:txBody>
          <a:bodyPr>
            <a:spAutoFit/>
          </a:bodyPr>
          <a:lstStyle/>
          <a:p>
            <a:pPr algn="ctr"/>
            <a:r>
              <a:rPr lang="en-GB" dirty="0"/>
              <a:t>UNECE </a:t>
            </a:r>
            <a:r>
              <a:rPr lang="en-GB" dirty="0" smtClean="0"/>
              <a:t>“helps </a:t>
            </a:r>
            <a:r>
              <a:rPr lang="en-GB" dirty="0"/>
              <a:t>implement </a:t>
            </a:r>
            <a:endParaRPr lang="en-GB" dirty="0" smtClean="0"/>
          </a:p>
          <a:p>
            <a:pPr algn="ctr"/>
            <a:r>
              <a:rPr lang="en-GB" dirty="0" smtClean="0"/>
              <a:t>the </a:t>
            </a:r>
            <a:r>
              <a:rPr lang="en-GB" dirty="0"/>
              <a:t>Sustainable Development Goals </a:t>
            </a:r>
            <a:endParaRPr lang="en-GB" dirty="0" smtClean="0"/>
          </a:p>
          <a:p>
            <a:pPr algn="ctr"/>
            <a:r>
              <a:rPr lang="en-GB" dirty="0" smtClean="0"/>
              <a:t>by </a:t>
            </a:r>
          </a:p>
          <a:p>
            <a:pPr algn="ctr"/>
            <a:r>
              <a:rPr lang="en-GB" dirty="0" smtClean="0"/>
              <a:t>translating </a:t>
            </a:r>
            <a:r>
              <a:rPr lang="en-GB" dirty="0"/>
              <a:t>the global goals into </a:t>
            </a:r>
            <a:endParaRPr lang="en-GB" dirty="0" smtClean="0"/>
          </a:p>
          <a:p>
            <a:pPr algn="ctr"/>
            <a:r>
              <a:rPr lang="en-GB" dirty="0" smtClean="0"/>
              <a:t>norms</a:t>
            </a:r>
            <a:r>
              <a:rPr lang="en-GB" dirty="0"/>
              <a:t>, standards and </a:t>
            </a:r>
            <a:r>
              <a:rPr lang="en-GB" dirty="0" smtClean="0"/>
              <a:t>conventions” </a:t>
            </a:r>
            <a:endParaRPr lang="en-GB" dirty="0"/>
          </a:p>
        </p:txBody>
      </p:sp>
      <p:sp>
        <p:nvSpPr>
          <p:cNvPr id="7" name="Rectangle 6"/>
          <p:cNvSpPr/>
          <p:nvPr/>
        </p:nvSpPr>
        <p:spPr>
          <a:xfrm>
            <a:off x="4654252" y="1268760"/>
            <a:ext cx="6092825" cy="1200329"/>
          </a:xfrm>
          <a:prstGeom prst="rect">
            <a:avLst/>
          </a:prstGeom>
        </p:spPr>
        <p:txBody>
          <a:bodyPr>
            <a:spAutoFit/>
          </a:bodyPr>
          <a:lstStyle/>
          <a:p>
            <a:pPr algn="ctr"/>
            <a:r>
              <a:rPr lang="fr-CH" dirty="0" err="1" smtClean="0"/>
              <a:t>Secretary</a:t>
            </a:r>
            <a:r>
              <a:rPr lang="fr-CH" dirty="0" smtClean="0"/>
              <a:t> to the </a:t>
            </a:r>
          </a:p>
          <a:p>
            <a:pPr algn="ctr"/>
            <a:r>
              <a:rPr lang="fr-CH" dirty="0" err="1" smtClean="0"/>
              <a:t>Working</a:t>
            </a:r>
            <a:r>
              <a:rPr lang="fr-CH" dirty="0" smtClean="0"/>
              <a:t> Party on </a:t>
            </a:r>
          </a:p>
          <a:p>
            <a:pPr algn="ctr"/>
            <a:r>
              <a:rPr lang="fr-CH" dirty="0" err="1" smtClean="0"/>
              <a:t>Regulatory</a:t>
            </a:r>
            <a:r>
              <a:rPr lang="fr-CH" dirty="0" smtClean="0"/>
              <a:t> </a:t>
            </a:r>
            <a:r>
              <a:rPr lang="fr-CH" dirty="0" err="1" smtClean="0"/>
              <a:t>Cooperation</a:t>
            </a:r>
            <a:r>
              <a:rPr lang="fr-CH" dirty="0" smtClean="0"/>
              <a:t> and </a:t>
            </a:r>
          </a:p>
          <a:p>
            <a:pPr algn="ctr"/>
            <a:r>
              <a:rPr lang="fr-CH" dirty="0" err="1" smtClean="0"/>
              <a:t>Standardization</a:t>
            </a:r>
            <a:r>
              <a:rPr lang="fr-CH" dirty="0" smtClean="0"/>
              <a:t> </a:t>
            </a:r>
            <a:r>
              <a:rPr lang="en-GB" dirty="0" smtClean="0"/>
              <a:t>Policies </a:t>
            </a:r>
            <a:endParaRPr lang="fr-CH" dirty="0" smtClean="0"/>
          </a:p>
        </p:txBody>
      </p:sp>
    </p:spTree>
    <p:extLst>
      <p:ext uri="{BB962C8B-B14F-4D97-AF65-F5344CB8AC3E}">
        <p14:creationId xmlns:p14="http://schemas.microsoft.com/office/powerpoint/2010/main" val="125924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680" y="0"/>
            <a:ext cx="11340097" cy="1143000"/>
          </a:xfrm>
        </p:spPr>
        <p:txBody>
          <a:bodyPr>
            <a:normAutofit/>
          </a:bodyPr>
          <a:lstStyle/>
          <a:p>
            <a:pPr>
              <a:defRPr/>
            </a:pPr>
            <a:r>
              <a:rPr lang="en-US" spc="-100" dirty="0"/>
              <a:t>Risk Management </a:t>
            </a:r>
            <a:r>
              <a:rPr lang="en-US" spc="-100" dirty="0"/>
              <a:t>framework</a:t>
            </a:r>
            <a:endParaRPr lang="en-GB" spc="-100" dirty="0"/>
          </a:p>
        </p:txBody>
      </p:sp>
      <p:pic>
        <p:nvPicPr>
          <p:cNvPr id="27651"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25340" y="1417639"/>
            <a:ext cx="11179437" cy="4433887"/>
          </a:xfrm>
        </p:spPr>
      </p:pic>
      <p:sp>
        <p:nvSpPr>
          <p:cNvPr id="27652" name="Date Placeholder 3"/>
          <p:cNvSpPr>
            <a:spLocks noGrp="1"/>
          </p:cNvSpPr>
          <p:nvPr>
            <p:ph type="dt" sz="quarter" idx="4294967295"/>
          </p:nvPr>
        </p:nvSpPr>
        <p:spPr bwMode="auto">
          <a:xfrm>
            <a:off x="8968097" y="6408739"/>
            <a:ext cx="2558384"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C888A2E7-D264-4F6E-B38A-12F37ACA94EB}" type="datetime3">
              <a:rPr lang="en-US" altLang="en-US" sz="1000" smtClean="0"/>
              <a:pPr/>
              <a:t>25 May 2017</a:t>
            </a:fld>
            <a:endParaRPr lang="en-GB" altLang="en-US" sz="1000" smtClean="0"/>
          </a:p>
        </p:txBody>
      </p:sp>
      <p:sp>
        <p:nvSpPr>
          <p:cNvPr id="27653" name="Footer Placeholder 4"/>
          <p:cNvSpPr>
            <a:spLocks noGrp="1"/>
          </p:cNvSpPr>
          <p:nvPr>
            <p:ph type="ftr" sz="quarter" idx="4294967295"/>
          </p:nvPr>
        </p:nvSpPr>
        <p:spPr bwMode="auto">
          <a:xfrm>
            <a:off x="6043627" y="6130926"/>
            <a:ext cx="3806892"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ZW" altLang="en-US" sz="1000" smtClean="0"/>
              <a:t>REGULATORS MEETING-CAPITAL HOTEL</a:t>
            </a:r>
            <a:endParaRPr lang="en-GB" altLang="en-US" sz="1000" smtClean="0"/>
          </a:p>
        </p:txBody>
      </p:sp>
      <p:sp>
        <p:nvSpPr>
          <p:cNvPr id="27654" name="Slide Number Placeholder 5"/>
          <p:cNvSpPr>
            <a:spLocks noGrp="1"/>
          </p:cNvSpPr>
          <p:nvPr>
            <p:ph type="sldNum" sz="quarter" idx="4294967295"/>
          </p:nvPr>
        </p:nvSpPr>
        <p:spPr bwMode="auto">
          <a:xfrm>
            <a:off x="11526482" y="6408739"/>
            <a:ext cx="488822"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42BA517-FE63-4DEF-A65C-CFDFD05ADA2C}" type="slidenum">
              <a:rPr lang="en-GB" altLang="en-US" sz="1000"/>
              <a:pPr/>
              <a:t>10</a:t>
            </a:fld>
            <a:endParaRPr lang="en-GB" altLang="en-US" sz="1000"/>
          </a:p>
        </p:txBody>
      </p:sp>
    </p:spTree>
    <p:extLst>
      <p:ext uri="{BB962C8B-B14F-4D97-AF65-F5344CB8AC3E}">
        <p14:creationId xmlns:p14="http://schemas.microsoft.com/office/powerpoint/2010/main" val="108657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5" name="Title 5"/>
          <p:cNvSpPr>
            <a:spLocks noGrp="1"/>
          </p:cNvSpPr>
          <p:nvPr>
            <p:ph type="title"/>
          </p:nvPr>
        </p:nvSpPr>
        <p:spPr>
          <a:xfrm>
            <a:off x="198685" y="39688"/>
            <a:ext cx="11926427" cy="601663"/>
          </a:xfrm>
        </p:spPr>
        <p:txBody>
          <a:bodyPr/>
          <a:lstStyle/>
          <a:p>
            <a:pPr eaLnBrk="1" hangingPunct="1">
              <a:defRPr/>
            </a:pPr>
            <a:r>
              <a:rPr lang="en-US" spc="-100" dirty="0"/>
              <a:t>Risk Management framework -Approach</a:t>
            </a:r>
          </a:p>
        </p:txBody>
      </p:sp>
      <p:sp>
        <p:nvSpPr>
          <p:cNvPr id="7" name="Oval 6"/>
          <p:cNvSpPr/>
          <p:nvPr/>
        </p:nvSpPr>
        <p:spPr>
          <a:xfrm>
            <a:off x="4259741" y="690564"/>
            <a:ext cx="3552957" cy="13668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W" dirty="0"/>
              <a:t>Establishing the context</a:t>
            </a:r>
          </a:p>
        </p:txBody>
      </p:sp>
      <p:sp>
        <p:nvSpPr>
          <p:cNvPr id="13" name="Oval 12"/>
          <p:cNvSpPr/>
          <p:nvPr/>
        </p:nvSpPr>
        <p:spPr>
          <a:xfrm>
            <a:off x="8822087" y="2611438"/>
            <a:ext cx="3277862" cy="1225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W" dirty="0"/>
              <a:t>Identifying the risks</a:t>
            </a:r>
          </a:p>
        </p:txBody>
      </p:sp>
      <p:sp>
        <p:nvSpPr>
          <p:cNvPr id="14" name="Oval 13"/>
          <p:cNvSpPr/>
          <p:nvPr/>
        </p:nvSpPr>
        <p:spPr>
          <a:xfrm>
            <a:off x="6422411" y="4992688"/>
            <a:ext cx="2827130" cy="12239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W" dirty="0"/>
              <a:t>Risk analysis</a:t>
            </a:r>
          </a:p>
        </p:txBody>
      </p:sp>
      <p:sp>
        <p:nvSpPr>
          <p:cNvPr id="15" name="Oval 14"/>
          <p:cNvSpPr/>
          <p:nvPr/>
        </p:nvSpPr>
        <p:spPr>
          <a:xfrm>
            <a:off x="1331719" y="4745794"/>
            <a:ext cx="2825013" cy="12239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W" dirty="0"/>
              <a:t>Risk treatment</a:t>
            </a:r>
          </a:p>
        </p:txBody>
      </p:sp>
      <p:sp>
        <p:nvSpPr>
          <p:cNvPr id="16" name="Oval 15"/>
          <p:cNvSpPr/>
          <p:nvPr/>
        </p:nvSpPr>
        <p:spPr>
          <a:xfrm>
            <a:off x="121677" y="2324100"/>
            <a:ext cx="3684158"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ZW" dirty="0" smtClean="0"/>
              <a:t>Motoring and review </a:t>
            </a:r>
            <a:endParaRPr lang="en-ZW" dirty="0"/>
          </a:p>
        </p:txBody>
      </p:sp>
      <p:cxnSp>
        <p:nvCxnSpPr>
          <p:cNvPr id="11" name="Straight Arrow Connector 10"/>
          <p:cNvCxnSpPr/>
          <p:nvPr/>
        </p:nvCxnSpPr>
        <p:spPr>
          <a:xfrm>
            <a:off x="7812698" y="1639889"/>
            <a:ext cx="2099187" cy="8969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4259741" y="5447469"/>
            <a:ext cx="226847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589313" y="3716339"/>
            <a:ext cx="1030548" cy="13223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16" idx="4"/>
          </p:cNvCxnSpPr>
          <p:nvPr/>
        </p:nvCxnSpPr>
        <p:spPr>
          <a:xfrm flipH="1" flipV="1">
            <a:off x="1962700" y="3390901"/>
            <a:ext cx="696201" cy="13636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678080" y="1385889"/>
            <a:ext cx="2522410" cy="9350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0124248"/>
      </p:ext>
    </p:extLst>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72" y="476672"/>
            <a:ext cx="12015302" cy="736152"/>
          </a:xfrm>
        </p:spPr>
        <p:txBody>
          <a:bodyPr>
            <a:noAutofit/>
          </a:bodyPr>
          <a:lstStyle/>
          <a:p>
            <a:pPr>
              <a:defRPr/>
            </a:pPr>
            <a:r>
              <a:rPr lang="en-US" spc="-100" dirty="0"/>
              <a:t>Risk Management framework: the context</a:t>
            </a:r>
            <a:endParaRPr lang="en-GB" spc="-100" dirty="0"/>
          </a:p>
        </p:txBody>
      </p:sp>
      <p:sp>
        <p:nvSpPr>
          <p:cNvPr id="28675" name="Date Placeholder 3"/>
          <p:cNvSpPr>
            <a:spLocks noGrp="1"/>
          </p:cNvSpPr>
          <p:nvPr>
            <p:ph type="dt" sz="quarter" idx="4294967295"/>
          </p:nvPr>
        </p:nvSpPr>
        <p:spPr bwMode="auto">
          <a:xfrm>
            <a:off x="8968097" y="6408739"/>
            <a:ext cx="2558384"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47D5428-073F-46D4-896F-AE4D75526149}" type="datetime3">
              <a:rPr lang="en-US" altLang="en-US" sz="1000" smtClean="0"/>
              <a:pPr/>
              <a:t>25 May 2017</a:t>
            </a:fld>
            <a:endParaRPr lang="en-GB" altLang="en-US" sz="1000" smtClean="0"/>
          </a:p>
        </p:txBody>
      </p:sp>
      <p:sp>
        <p:nvSpPr>
          <p:cNvPr id="28676" name="Footer Placeholder 4"/>
          <p:cNvSpPr>
            <a:spLocks noGrp="1"/>
          </p:cNvSpPr>
          <p:nvPr>
            <p:ph type="ftr" sz="quarter" idx="4294967295"/>
          </p:nvPr>
        </p:nvSpPr>
        <p:spPr bwMode="auto">
          <a:xfrm>
            <a:off x="6043627" y="6130926"/>
            <a:ext cx="3806892"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ZW" altLang="en-US" sz="1000" smtClean="0"/>
              <a:t>REGULATORS MEETING-CAPITAL HOTEL</a:t>
            </a:r>
            <a:endParaRPr lang="en-GB" altLang="en-US" sz="1000" smtClean="0"/>
          </a:p>
        </p:txBody>
      </p:sp>
      <p:sp>
        <p:nvSpPr>
          <p:cNvPr id="28677" name="Slide Number Placeholder 5"/>
          <p:cNvSpPr>
            <a:spLocks noGrp="1"/>
          </p:cNvSpPr>
          <p:nvPr>
            <p:ph type="sldNum" sz="quarter" idx="4294967295"/>
          </p:nvPr>
        </p:nvSpPr>
        <p:spPr bwMode="auto">
          <a:xfrm>
            <a:off x="11526482" y="6408739"/>
            <a:ext cx="488822"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50FAD941-ADC1-44F5-A0D9-FE021CF28824}" type="slidenum">
              <a:rPr lang="en-GB" altLang="en-US" sz="1000"/>
              <a:pPr/>
              <a:t>12</a:t>
            </a:fld>
            <a:endParaRPr lang="en-GB" altLang="en-US" sz="1000"/>
          </a:p>
        </p:txBody>
      </p:sp>
      <p:sp>
        <p:nvSpPr>
          <p:cNvPr id="3" name="Content Placeholder 2"/>
          <p:cNvSpPr>
            <a:spLocks noGrp="1"/>
          </p:cNvSpPr>
          <p:nvPr>
            <p:ph idx="1"/>
          </p:nvPr>
        </p:nvSpPr>
        <p:spPr>
          <a:xfrm>
            <a:off x="751039" y="2115345"/>
            <a:ext cx="10585176" cy="4475956"/>
          </a:xfrm>
        </p:spPr>
        <p:txBody>
          <a:bodyPr/>
          <a:lstStyle/>
          <a:p>
            <a:pPr marL="457200" indent="-457200">
              <a:buFont typeface="Wingdings 3" pitchFamily="18" charset="2"/>
              <a:buAutoNum type="arabicPlain"/>
              <a:defRPr/>
            </a:pPr>
            <a:r>
              <a:rPr lang="en-ZW" sz="2400" dirty="0" smtClean="0">
                <a:latin typeface="Calibri" panose="020F0502020204030204" pitchFamily="34" charset="0"/>
                <a:cs typeface="Calibri" panose="020F0502020204030204" pitchFamily="34" charset="0"/>
              </a:rPr>
              <a:t>Establish </a:t>
            </a:r>
            <a:r>
              <a:rPr lang="en-ZW" sz="2400" b="1" dirty="0">
                <a:latin typeface="Calibri" panose="020F0502020204030204" pitchFamily="34" charset="0"/>
                <a:cs typeface="Calibri" panose="020F0502020204030204" pitchFamily="34" charset="0"/>
              </a:rPr>
              <a:t>the scope </a:t>
            </a:r>
            <a:r>
              <a:rPr lang="en-ZW" sz="2400" b="1" dirty="0" err="1">
                <a:latin typeface="Calibri" panose="020F0502020204030204" pitchFamily="34" charset="0"/>
                <a:cs typeface="Calibri" panose="020F0502020204030204" pitchFamily="34" charset="0"/>
              </a:rPr>
              <a:t>i.e</a:t>
            </a:r>
            <a:r>
              <a:rPr lang="en-ZW" sz="2400" b="1" dirty="0">
                <a:latin typeface="Calibri" panose="020F0502020204030204" pitchFamily="34" charset="0"/>
                <a:cs typeface="Calibri" panose="020F0502020204030204" pitchFamily="34" charset="0"/>
              </a:rPr>
              <a:t> of regulation</a:t>
            </a:r>
            <a:r>
              <a:rPr lang="en-ZW" sz="2400" dirty="0">
                <a:latin typeface="Calibri" panose="020F0502020204030204" pitchFamily="34" charset="0"/>
                <a:cs typeface="Calibri" panose="020F0502020204030204" pitchFamily="34" charset="0"/>
              </a:rPr>
              <a:t>. </a:t>
            </a:r>
            <a:endParaRPr lang="en-ZW" sz="2400" dirty="0" smtClean="0">
              <a:latin typeface="Calibri" panose="020F0502020204030204" pitchFamily="34" charset="0"/>
              <a:cs typeface="Calibri" panose="020F0502020204030204" pitchFamily="34" charset="0"/>
            </a:endParaRPr>
          </a:p>
          <a:p>
            <a:pPr marL="457200" indent="-457200">
              <a:buFont typeface="Wingdings 3" pitchFamily="18" charset="2"/>
              <a:buAutoNum type="arabicPlain"/>
              <a:defRPr/>
            </a:pPr>
            <a:r>
              <a:rPr lang="en-ZW" sz="2400" b="1" dirty="0" smtClean="0">
                <a:latin typeface="Calibri" panose="020F0502020204030204" pitchFamily="34" charset="0"/>
                <a:cs typeface="Calibri" panose="020F0502020204030204" pitchFamily="34" charset="0"/>
              </a:rPr>
              <a:t>Identify regulatory objectives.  </a:t>
            </a:r>
            <a:r>
              <a:rPr lang="en-ZW" sz="2400" i="1" dirty="0" smtClean="0">
                <a:latin typeface="Calibri" panose="020F0502020204030204" pitchFamily="34" charset="0"/>
                <a:cs typeface="Calibri" panose="020F0502020204030204" pitchFamily="34" charset="0"/>
              </a:rPr>
              <a:t>Important questions to answer:</a:t>
            </a:r>
            <a:endParaRPr lang="en-ZW" sz="2400" i="1" dirty="0">
              <a:latin typeface="Calibri" panose="020F0502020204030204" pitchFamily="34" charset="0"/>
              <a:cs typeface="Calibri" panose="020F0502020204030204" pitchFamily="34" charset="0"/>
            </a:endParaRPr>
          </a:p>
          <a:p>
            <a:pPr marL="457200" indent="-457200">
              <a:buFont typeface="+mj-lt"/>
              <a:buAutoNum type="alphaLcParenR"/>
              <a:defRPr/>
            </a:pPr>
            <a:r>
              <a:rPr lang="en-ZW" sz="2400" dirty="0">
                <a:latin typeface="Calibri" panose="020F0502020204030204" pitchFamily="34" charset="0"/>
                <a:cs typeface="Calibri" panose="020F0502020204030204" pitchFamily="34" charset="0"/>
              </a:rPr>
              <a:t>What do we have in terms of legislation/regulatory objectives</a:t>
            </a:r>
          </a:p>
          <a:p>
            <a:pPr marL="457200" indent="-457200">
              <a:buFont typeface="+mj-lt"/>
              <a:buAutoNum type="alphaLcParenR"/>
              <a:defRPr/>
            </a:pPr>
            <a:r>
              <a:rPr lang="en-ZW" sz="2400" dirty="0">
                <a:latin typeface="Calibri" panose="020F0502020204030204" pitchFamily="34" charset="0"/>
                <a:cs typeface="Calibri" panose="020F0502020204030204" pitchFamily="34" charset="0"/>
              </a:rPr>
              <a:t>Where are they documented for the sector</a:t>
            </a:r>
          </a:p>
          <a:p>
            <a:pPr marL="457200" indent="-457200">
              <a:buFont typeface="+mj-lt"/>
              <a:buAutoNum type="alphaLcParenR"/>
              <a:defRPr/>
            </a:pPr>
            <a:r>
              <a:rPr lang="en-ZW" sz="2400" dirty="0">
                <a:latin typeface="Calibri" panose="020F0502020204030204" pitchFamily="34" charset="0"/>
                <a:cs typeface="Calibri" panose="020F0502020204030204" pitchFamily="34" charset="0"/>
              </a:rPr>
              <a:t>Is there an integrated document stipulating regulatory objectives for the </a:t>
            </a:r>
            <a:r>
              <a:rPr lang="en-ZW" sz="2400" dirty="0" smtClean="0">
                <a:latin typeface="Calibri" panose="020F0502020204030204" pitchFamily="34" charset="0"/>
                <a:cs typeface="Calibri" panose="020F0502020204030204" pitchFamily="34" charset="0"/>
              </a:rPr>
              <a:t>sector</a:t>
            </a:r>
            <a:endParaRPr lang="en-ZW" sz="2400" dirty="0">
              <a:latin typeface="Calibri" panose="020F0502020204030204" pitchFamily="34" charset="0"/>
              <a:cs typeface="Calibri" panose="020F0502020204030204" pitchFamily="34" charset="0"/>
            </a:endParaRPr>
          </a:p>
          <a:p>
            <a:pPr>
              <a:defRPr/>
            </a:pPr>
            <a:endParaRPr lang="en-ZW" dirty="0"/>
          </a:p>
        </p:txBody>
      </p:sp>
    </p:spTree>
    <p:extLst>
      <p:ext uri="{BB962C8B-B14F-4D97-AF65-F5344CB8AC3E}">
        <p14:creationId xmlns:p14="http://schemas.microsoft.com/office/powerpoint/2010/main" val="79340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788" y="0"/>
            <a:ext cx="9141619" cy="1554480"/>
          </a:xfrm>
        </p:spPr>
        <p:txBody>
          <a:bodyPr/>
          <a:lstStyle/>
          <a:p>
            <a:pPr>
              <a:defRPr/>
            </a:pPr>
            <a:r>
              <a:rPr lang="fr-CH" sz="2801" dirty="0" err="1"/>
              <a:t>Risk</a:t>
            </a:r>
            <a:r>
              <a:rPr lang="fr-CH" sz="2801" dirty="0"/>
              <a:t> identification </a:t>
            </a:r>
            <a:endParaRPr lang="en-US" sz="2801" dirty="0"/>
          </a:p>
        </p:txBody>
      </p:sp>
      <p:sp>
        <p:nvSpPr>
          <p:cNvPr id="4" name="Content Placeholder 2"/>
          <p:cNvSpPr txBox="1">
            <a:spLocks/>
          </p:cNvSpPr>
          <p:nvPr/>
        </p:nvSpPr>
        <p:spPr>
          <a:xfrm>
            <a:off x="457306" y="2060848"/>
            <a:ext cx="11071071" cy="4032994"/>
          </a:xfrm>
          <a:prstGeom prst="rect">
            <a:avLst/>
          </a:prstGeom>
        </p:spPr>
        <p:txBody>
          <a:bodyPr vert="horz" lIns="91440" tIns="45720" rIns="91440" bIns="45720" rtlCol="0">
            <a:normAutofit fontScale="77500" lnSpcReduction="20000"/>
          </a:bodyPr>
          <a:lstStyle>
            <a:lvl1pPr marL="0" indent="0" algn="l" defTabSz="914400" rtl="0" eaLnBrk="1" latinLnBrk="0" hangingPunct="1">
              <a:spcBef>
                <a:spcPct val="20000"/>
              </a:spcBef>
              <a:buFont typeface="Arial" pitchFamily="34" charset="0"/>
              <a:buNone/>
              <a:defRPr sz="3200" kern="1200">
                <a:solidFill>
                  <a:schemeClr val="accent6">
                    <a:lumMod val="50000"/>
                  </a:schemeClr>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Font typeface="Arial" pitchFamily="34" charset="0"/>
              <a:buChar char="–"/>
              <a:defRPr sz="2800" kern="1200">
                <a:solidFill>
                  <a:schemeClr val="accent6">
                    <a:lumMod val="50000"/>
                  </a:schemeClr>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Font typeface="Arial" pitchFamily="34" charset="0"/>
              <a:buChar char="•"/>
              <a:defRPr sz="2400" kern="1200">
                <a:solidFill>
                  <a:schemeClr val="accent6">
                    <a:lumMod val="50000"/>
                  </a:schemeClr>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Font typeface="Arial" pitchFamily="34" charset="0"/>
              <a:buChar char="–"/>
              <a:defRPr sz="2000" kern="1200">
                <a:solidFill>
                  <a:schemeClr val="accent6">
                    <a:lumMod val="50000"/>
                  </a:schemeClr>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Font typeface="Arial" pitchFamily="34" charset="0"/>
              <a:buChar char="»"/>
              <a:defRPr sz="2000" kern="1200">
                <a:solidFill>
                  <a:schemeClr val="accent6">
                    <a:lumMod val="50000"/>
                  </a:schemeClr>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Identify</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all the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risks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that</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may</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impact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upon</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the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assets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that</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the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regulatory</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system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protects</a:t>
            </a:r>
            <a:endPar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Set up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mechanisms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to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coordinate</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inputs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from</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all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stakeholders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consumers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academia</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scientists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trading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partners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 inspection </a:t>
            </a:r>
            <a:r>
              <a:rPr kumimoji="0" lang="fr-CH" sz="3200" b="0" i="0" u="none" strike="noStrike" kern="1200" cap="none" spc="0" normalizeH="0" baseline="0" noProof="0" dirty="0" err="1" smtClean="0">
                <a:ln>
                  <a:noFill/>
                </a:ln>
                <a:solidFill>
                  <a:schemeClr val="tx1"/>
                </a:solidFill>
                <a:effectLst/>
                <a:uLnTx/>
                <a:uFillTx/>
                <a:latin typeface="Verdana" pitchFamily="34" charset="0"/>
                <a:ea typeface="Verdana" pitchFamily="34" charset="0"/>
                <a:cs typeface="Verdana" pitchFamily="34" charset="0"/>
              </a:rPr>
              <a:t>authorities</a:t>
            </a:r>
            <a:r>
              <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rPr>
              <a:t>…)</a:t>
            </a:r>
          </a:p>
          <a:p>
            <a:pPr marL="457200" lvl="0" indent="-457200">
              <a:buFont typeface="Arial" pitchFamily="34" charset="0"/>
              <a:buChar char="•"/>
            </a:pPr>
            <a:r>
              <a:rPr lang="en-GB" dirty="0" smtClean="0">
                <a:solidFill>
                  <a:schemeClr val="tx1"/>
                </a:solidFill>
              </a:rPr>
              <a:t>The </a:t>
            </a:r>
            <a:r>
              <a:rPr lang="en-GB" dirty="0">
                <a:solidFill>
                  <a:schemeClr val="tx1"/>
                </a:solidFill>
              </a:rPr>
              <a:t>product is risk register.</a:t>
            </a:r>
          </a:p>
          <a:p>
            <a:pPr marL="457200" lvl="0" indent="-457200">
              <a:buFont typeface="Arial" pitchFamily="34" charset="0"/>
              <a:buChar char="•"/>
            </a:pPr>
            <a:r>
              <a:rPr lang="en-GB" dirty="0">
                <a:solidFill>
                  <a:schemeClr val="tx1"/>
                </a:solidFill>
              </a:rPr>
              <a:t>You consider-Risk event, source, impact, likelihood of occurrence </a:t>
            </a:r>
          </a:p>
          <a:p>
            <a:pPr marL="457200" lvl="0" indent="-457200">
              <a:buFont typeface="Arial" pitchFamily="34" charset="0"/>
              <a:buChar char="•"/>
            </a:pPr>
            <a:r>
              <a:rPr lang="en-GB" dirty="0" smtClean="0">
                <a:solidFill>
                  <a:schemeClr val="tx1"/>
                </a:solidFill>
              </a:rPr>
              <a:t>Question </a:t>
            </a:r>
            <a:r>
              <a:rPr lang="en-GB" dirty="0">
                <a:solidFill>
                  <a:schemeClr val="tx1"/>
                </a:solidFill>
              </a:rPr>
              <a:t>to be answered:  </a:t>
            </a:r>
            <a:r>
              <a:rPr lang="en-GB" dirty="0" smtClean="0">
                <a:solidFill>
                  <a:schemeClr val="tx1"/>
                </a:solidFill>
              </a:rPr>
              <a:t>Output: an established/structured </a:t>
            </a:r>
            <a:r>
              <a:rPr lang="en-GB" dirty="0">
                <a:solidFill>
                  <a:schemeClr val="tx1"/>
                </a:solidFill>
              </a:rPr>
              <a:t>way of </a:t>
            </a:r>
            <a:r>
              <a:rPr lang="en-GB" dirty="0" smtClean="0">
                <a:solidFill>
                  <a:schemeClr val="tx1"/>
                </a:solidFill>
              </a:rPr>
              <a:t>identifying risk systematically within </a:t>
            </a:r>
            <a:r>
              <a:rPr lang="en-GB" dirty="0">
                <a:solidFill>
                  <a:schemeClr val="tx1"/>
                </a:solidFill>
              </a:rPr>
              <a:t>the </a:t>
            </a:r>
            <a:r>
              <a:rPr lang="en-GB" dirty="0" smtClean="0">
                <a:solidFill>
                  <a:schemeClr val="tx1"/>
                </a:solidFill>
              </a:rPr>
              <a:t>framework</a:t>
            </a:r>
            <a:endParaRPr lang="en-GB" dirty="0">
              <a:solidFill>
                <a:schemeClr val="tx1"/>
              </a:solidFill>
            </a:endParaRP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fr-CH" sz="3200" b="0" i="0" u="none" strike="noStrike" kern="1200" cap="none" spc="0" normalizeH="0" baseline="0" noProof="0" dirty="0" smtClean="0">
              <a:ln>
                <a:noFill/>
              </a:ln>
              <a:solidFill>
                <a:schemeClr val="tx1"/>
              </a:solidFill>
              <a:effectLst/>
              <a:uLnTx/>
              <a:uFillTx/>
              <a:latin typeface="Verdana" pitchFamily="34" charset="0"/>
              <a:ea typeface="Verdana" pitchFamily="34" charset="0"/>
              <a:cs typeface="Verdana"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rgbClr val="F79646">
                  <a:lumMod val="50000"/>
                </a:srgbClr>
              </a:solidFill>
              <a:effectLst/>
              <a:uLnTx/>
              <a:uFillTx/>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64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796" y="146329"/>
            <a:ext cx="11017224" cy="618375"/>
          </a:xfrm>
        </p:spPr>
        <p:txBody>
          <a:bodyPr>
            <a:normAutofit/>
          </a:bodyPr>
          <a:lstStyle/>
          <a:p>
            <a:r>
              <a:rPr lang="fr-CH" sz="2801" dirty="0" err="1"/>
              <a:t>Risk</a:t>
            </a:r>
            <a:r>
              <a:rPr lang="fr-CH" sz="2801" dirty="0"/>
              <a:t> </a:t>
            </a:r>
            <a:r>
              <a:rPr lang="fr-CH" sz="2801" dirty="0" err="1"/>
              <a:t>analysis</a:t>
            </a:r>
            <a:r>
              <a:rPr lang="fr-CH" sz="2801" dirty="0"/>
              <a:t> and </a:t>
            </a:r>
            <a:r>
              <a:rPr lang="fr-CH" sz="2801" dirty="0" err="1"/>
              <a:t>evaluation</a:t>
            </a:r>
            <a:endParaRPr lang="en-US" sz="2801" dirty="0"/>
          </a:p>
        </p:txBody>
      </p:sp>
      <p:sp>
        <p:nvSpPr>
          <p:cNvPr id="5" name="Rectangle 4"/>
          <p:cNvSpPr/>
          <p:nvPr/>
        </p:nvSpPr>
        <p:spPr>
          <a:xfrm>
            <a:off x="559321" y="1056263"/>
            <a:ext cx="10441160" cy="1877437"/>
          </a:xfrm>
          <a:prstGeom prst="rect">
            <a:avLst/>
          </a:prstGeom>
        </p:spPr>
        <p:txBody>
          <a:bodyPr wrap="square">
            <a:spAutoFit/>
          </a:bodyPr>
          <a:lstStyle/>
          <a:p>
            <a:pPr marL="457200" lvl="0" indent="-457200" fontAlgn="auto">
              <a:spcBef>
                <a:spcPct val="20000"/>
              </a:spcBef>
              <a:spcAft>
                <a:spcPts val="0"/>
              </a:spcAft>
              <a:buFont typeface="Arial" pitchFamily="34" charset="0"/>
              <a:buChar char="•"/>
            </a:pPr>
            <a:r>
              <a:rPr lang="fr-CH" sz="2000" dirty="0" smtClean="0">
                <a:latin typeface="Verdana" pitchFamily="34" charset="0"/>
                <a:ea typeface="Verdana" pitchFamily="34" charset="0"/>
                <a:cs typeface="Verdana" pitchFamily="34" charset="0"/>
              </a:rPr>
              <a:t>Devise </a:t>
            </a:r>
            <a:r>
              <a:rPr lang="fr-CH" sz="2000" dirty="0" err="1" smtClean="0">
                <a:latin typeface="Verdana" pitchFamily="34" charset="0"/>
                <a:ea typeface="Verdana" pitchFamily="34" charset="0"/>
                <a:cs typeface="Verdana" pitchFamily="34" charset="0"/>
              </a:rPr>
              <a:t>categories</a:t>
            </a:r>
            <a:r>
              <a:rPr lang="fr-CH" sz="2000" dirty="0" smtClean="0">
                <a:latin typeface="Verdana" pitchFamily="34" charset="0"/>
                <a:ea typeface="Verdana" pitchFamily="34" charset="0"/>
                <a:cs typeface="Verdana" pitchFamily="34" charset="0"/>
              </a:rPr>
              <a:t> of impact</a:t>
            </a:r>
          </a:p>
          <a:p>
            <a:pPr marL="457200" lvl="0" indent="-457200" fontAlgn="auto">
              <a:spcBef>
                <a:spcPct val="20000"/>
              </a:spcBef>
              <a:spcAft>
                <a:spcPts val="0"/>
              </a:spcAft>
              <a:buFont typeface="Arial" pitchFamily="34" charset="0"/>
              <a:buChar char="•"/>
            </a:pPr>
            <a:r>
              <a:rPr lang="fr-CH" sz="2000" dirty="0" err="1" smtClean="0">
                <a:latin typeface="Verdana" pitchFamily="34" charset="0"/>
                <a:ea typeface="Verdana" pitchFamily="34" charset="0"/>
                <a:cs typeface="Verdana" pitchFamily="34" charset="0"/>
              </a:rPr>
              <a:t>Determine</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what</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is</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critical</a:t>
            </a:r>
            <a:r>
              <a:rPr lang="fr-CH" sz="2000" dirty="0" smtClean="0">
                <a:latin typeface="Verdana" pitchFamily="34" charset="0"/>
                <a:ea typeface="Verdana" pitchFamily="34" charset="0"/>
                <a:cs typeface="Verdana" pitchFamily="34" charset="0"/>
              </a:rPr>
              <a:t>, medium and </a:t>
            </a:r>
            <a:r>
              <a:rPr lang="fr-CH" sz="2000" dirty="0" err="1" smtClean="0">
                <a:latin typeface="Verdana" pitchFamily="34" charset="0"/>
                <a:ea typeface="Verdana" pitchFamily="34" charset="0"/>
                <a:cs typeface="Verdana" pitchFamily="34" charset="0"/>
              </a:rPr>
              <a:t>low</a:t>
            </a:r>
            <a:r>
              <a:rPr lang="fr-CH" sz="2000" dirty="0" smtClean="0">
                <a:latin typeface="Verdana" pitchFamily="34" charset="0"/>
                <a:ea typeface="Verdana" pitchFamily="34" charset="0"/>
                <a:cs typeface="Verdana" pitchFamily="34" charset="0"/>
              </a:rPr>
              <a:t> in </a:t>
            </a:r>
            <a:r>
              <a:rPr lang="fr-CH" sz="2000" dirty="0" err="1" smtClean="0">
                <a:latin typeface="Verdana" pitchFamily="34" charset="0"/>
                <a:ea typeface="Verdana" pitchFamily="34" charset="0"/>
                <a:cs typeface="Verdana" pitchFamily="34" charset="0"/>
              </a:rPr>
              <a:t>each</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category</a:t>
            </a:r>
            <a:endParaRPr lang="fr-CH" sz="2000" dirty="0" smtClean="0">
              <a:latin typeface="Verdana" pitchFamily="34" charset="0"/>
              <a:ea typeface="Verdana" pitchFamily="34" charset="0"/>
              <a:cs typeface="Verdana" pitchFamily="34" charset="0"/>
            </a:endParaRPr>
          </a:p>
          <a:p>
            <a:pPr marL="457200" lvl="0" indent="-457200" fontAlgn="auto">
              <a:spcBef>
                <a:spcPct val="20000"/>
              </a:spcBef>
              <a:spcAft>
                <a:spcPts val="0"/>
              </a:spcAft>
              <a:buFont typeface="Arial" pitchFamily="34" charset="0"/>
              <a:buChar char="•"/>
            </a:pPr>
            <a:r>
              <a:rPr lang="fr-CH" sz="2000" dirty="0" smtClean="0">
                <a:latin typeface="Verdana" pitchFamily="34" charset="0"/>
                <a:ea typeface="Verdana" pitchFamily="34" charset="0"/>
                <a:cs typeface="Verdana" pitchFamily="34" charset="0"/>
              </a:rPr>
              <a:t>Rank all </a:t>
            </a:r>
            <a:r>
              <a:rPr lang="fr-CH" sz="2000" dirty="0" err="1" smtClean="0">
                <a:latin typeface="Verdana" pitchFamily="34" charset="0"/>
                <a:ea typeface="Verdana" pitchFamily="34" charset="0"/>
                <a:cs typeface="Verdana" pitchFamily="34" charset="0"/>
              </a:rPr>
              <a:t>identified</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risks</a:t>
            </a:r>
            <a:r>
              <a:rPr lang="fr-CH" sz="2000" dirty="0" smtClean="0">
                <a:latin typeface="Verdana" pitchFamily="34" charset="0"/>
                <a:ea typeface="Verdana" pitchFamily="34" charset="0"/>
                <a:cs typeface="Verdana" pitchFamily="34" charset="0"/>
              </a:rPr>
              <a:t> </a:t>
            </a:r>
            <a:r>
              <a:rPr lang="fr-CH" sz="2000" dirty="0" err="1" smtClean="0">
                <a:latin typeface="Verdana" pitchFamily="34" charset="0"/>
                <a:ea typeface="Verdana" pitchFamily="34" charset="0"/>
                <a:cs typeface="Verdana" pitchFamily="34" charset="0"/>
              </a:rPr>
              <a:t>accordingly</a:t>
            </a:r>
            <a:endParaRPr lang="fr-CH" sz="2000" dirty="0" smtClean="0">
              <a:latin typeface="Verdana" pitchFamily="34" charset="0"/>
              <a:ea typeface="Verdana" pitchFamily="34" charset="0"/>
              <a:cs typeface="Verdana" pitchFamily="34" charset="0"/>
            </a:endParaRPr>
          </a:p>
          <a:p>
            <a:pPr marL="457200" lvl="0" indent="-457200" fontAlgn="auto">
              <a:spcBef>
                <a:spcPct val="20000"/>
              </a:spcBef>
              <a:spcAft>
                <a:spcPts val="0"/>
              </a:spcAft>
              <a:buFont typeface="Arial" pitchFamily="34" charset="0"/>
              <a:buChar char="•"/>
            </a:pPr>
            <a:r>
              <a:rPr lang="en-GB" sz="2000" dirty="0" smtClean="0">
                <a:latin typeface="Verdana" pitchFamily="34" charset="0"/>
                <a:ea typeface="Verdana" pitchFamily="34" charset="0"/>
                <a:cs typeface="Verdana" pitchFamily="34" charset="0"/>
              </a:rPr>
              <a:t>Generate </a:t>
            </a:r>
            <a:r>
              <a:rPr lang="en-GB" sz="2000" dirty="0">
                <a:latin typeface="Verdana" pitchFamily="34" charset="0"/>
                <a:ea typeface="Verdana" pitchFamily="34" charset="0"/>
                <a:cs typeface="Verdana" pitchFamily="34" charset="0"/>
              </a:rPr>
              <a:t>a table of </a:t>
            </a:r>
            <a:r>
              <a:rPr lang="en-GB" sz="2000" dirty="0" smtClean="0">
                <a:latin typeface="Verdana" pitchFamily="34" charset="0"/>
                <a:ea typeface="Verdana" pitchFamily="34" charset="0"/>
                <a:cs typeface="Verdana" pitchFamily="34" charset="0"/>
              </a:rPr>
              <a:t>consequences</a:t>
            </a:r>
            <a:endParaRPr lang="en-GB" sz="2000" dirty="0">
              <a:latin typeface="Verdana" pitchFamily="34" charset="0"/>
              <a:ea typeface="Verdana" pitchFamily="34" charset="0"/>
              <a:cs typeface="Verdana" pitchFamily="34" charset="0"/>
            </a:endParaRPr>
          </a:p>
          <a:p>
            <a:pPr marL="457200" lvl="0" indent="-457200" fontAlgn="auto">
              <a:spcBef>
                <a:spcPct val="20000"/>
              </a:spcBef>
              <a:spcAft>
                <a:spcPts val="0"/>
              </a:spcAft>
              <a:buFont typeface="Arial" pitchFamily="34" charset="0"/>
              <a:buChar char="•"/>
            </a:pPr>
            <a:endParaRPr lang="fr-CH" sz="2000" dirty="0">
              <a:latin typeface="Verdana" pitchFamily="34" charset="0"/>
              <a:ea typeface="Verdana" pitchFamily="34" charset="0"/>
              <a:cs typeface="Verdana" pitchFamily="34" charset="0"/>
            </a:endParaRPr>
          </a:p>
        </p:txBody>
      </p:sp>
      <p:graphicFrame>
        <p:nvGraphicFramePr>
          <p:cNvPr id="2163" name="Object 2162"/>
          <p:cNvGraphicFramePr>
            <a:graphicFrameLocks noChangeAspect="1"/>
          </p:cNvGraphicFramePr>
          <p:nvPr>
            <p:extLst>
              <p:ext uri="{D42A27DB-BD31-4B8C-83A1-F6EECF244321}">
                <p14:modId xmlns:p14="http://schemas.microsoft.com/office/powerpoint/2010/main" val="556492450"/>
              </p:ext>
            </p:extLst>
          </p:nvPr>
        </p:nvGraphicFramePr>
        <p:xfrm>
          <a:off x="862013" y="2933700"/>
          <a:ext cx="10025062" cy="3381375"/>
        </p:xfrm>
        <a:graphic>
          <a:graphicData uri="http://schemas.openxmlformats.org/presentationml/2006/ole">
            <mc:AlternateContent xmlns:mc="http://schemas.openxmlformats.org/markup-compatibility/2006">
              <mc:Choice xmlns:v="urn:schemas-microsoft-com:vml" Requires="v">
                <p:oleObj spid="_x0000_s6153" name="Document" r:id="rId4" imgW="6128570" imgH="2746854" progId="Word.Document.12">
                  <p:embed/>
                </p:oleObj>
              </mc:Choice>
              <mc:Fallback>
                <p:oleObj name="Document" r:id="rId4" imgW="6128570" imgH="2746854" progId="Word.Document.12">
                  <p:embed/>
                  <p:pic>
                    <p:nvPicPr>
                      <p:cNvPr id="0" name=""/>
                      <p:cNvPicPr/>
                      <p:nvPr/>
                    </p:nvPicPr>
                    <p:blipFill>
                      <a:blip r:embed="rId5"/>
                      <a:stretch>
                        <a:fillRect/>
                      </a:stretch>
                    </p:blipFill>
                    <p:spPr>
                      <a:xfrm>
                        <a:off x="862013" y="2933700"/>
                        <a:ext cx="10025062" cy="3381375"/>
                      </a:xfrm>
                      <a:prstGeom prst="rect">
                        <a:avLst/>
                      </a:prstGeom>
                      <a:noFill/>
                    </p:spPr>
                  </p:pic>
                </p:oleObj>
              </mc:Fallback>
            </mc:AlternateContent>
          </a:graphicData>
        </a:graphic>
      </p:graphicFrame>
    </p:spTree>
    <p:extLst>
      <p:ext uri="{BB962C8B-B14F-4D97-AF65-F5344CB8AC3E}">
        <p14:creationId xmlns:p14="http://schemas.microsoft.com/office/powerpoint/2010/main" val="205909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pc="-100" dirty="0" err="1"/>
              <a:t>Choice</a:t>
            </a:r>
            <a:r>
              <a:rPr lang="fr-CH" spc="-100" dirty="0"/>
              <a:t> of </a:t>
            </a:r>
            <a:r>
              <a:rPr lang="fr-CH" spc="-100" dirty="0" err="1"/>
              <a:t>risk</a:t>
            </a:r>
            <a:r>
              <a:rPr lang="fr-CH" spc="-100" dirty="0"/>
              <a:t> management </a:t>
            </a:r>
            <a:r>
              <a:rPr lang="fr-CH" spc="-100" dirty="0" err="1"/>
              <a:t>strategies</a:t>
            </a:r>
            <a:r>
              <a:rPr lang="fr-CH" spc="-100" dirty="0"/>
              <a:t> </a:t>
            </a:r>
            <a:endParaRPr lang="en-GB" spc="-100" dirty="0"/>
          </a:p>
        </p:txBody>
      </p:sp>
      <p:pic>
        <p:nvPicPr>
          <p:cNvPr id="4"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412777"/>
            <a:ext cx="11350996" cy="3459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049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21632 -0.08531 L -0.5158 -0.27745 " pathEditMode="relative" rAng="0" ptsTypes="AA">
                                      <p:cBhvr>
                                        <p:cTn id="11" dur="2000" fill="hold"/>
                                        <p:tgtEl>
                                          <p:spTgt spid="4"/>
                                        </p:tgtEl>
                                        <p:attrNameLst>
                                          <p:attrName>ppt_x</p:attrName>
                                          <p:attrName>ppt_y</p:attrName>
                                        </p:attrNameLst>
                                      </p:cBhvr>
                                      <p:rCtr x="-14983" y="-9618"/>
                                    </p:animMotion>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304800"/>
            <a:ext cx="10165491" cy="1828800"/>
          </a:xfrm>
        </p:spPr>
        <p:txBody>
          <a:bodyPr/>
          <a:lstStyle/>
          <a:p>
            <a:r>
              <a:rPr lang="fr-CH" sz="2801" dirty="0" err="1"/>
              <a:t>Current</a:t>
            </a:r>
            <a:r>
              <a:rPr lang="fr-CH" sz="2801" dirty="0"/>
              <a:t> </a:t>
            </a:r>
            <a:r>
              <a:rPr lang="fr-CH" sz="2801" dirty="0" err="1"/>
              <a:t>priorities</a:t>
            </a:r>
            <a:r>
              <a:rPr lang="fr-CH" sz="2801" dirty="0"/>
              <a:t>: </a:t>
            </a:r>
            <a:r>
              <a:rPr lang="fr-CH" sz="2801" dirty="0" err="1"/>
              <a:t>applying</a:t>
            </a:r>
            <a:r>
              <a:rPr lang="fr-CH" sz="2801" dirty="0"/>
              <a:t> the GRM model to </a:t>
            </a:r>
            <a:r>
              <a:rPr lang="fr-CH" sz="2801" dirty="0" err="1"/>
              <a:t>specific</a:t>
            </a:r>
            <a:r>
              <a:rPr lang="fr-CH" sz="2801" dirty="0"/>
              <a:t> </a:t>
            </a:r>
            <a:r>
              <a:rPr lang="fr-CH" sz="2801" dirty="0" err="1"/>
              <a:t>sectors</a:t>
            </a:r>
            <a:r>
              <a:rPr lang="fr-CH" sz="2801" dirty="0"/>
              <a:t>: </a:t>
            </a:r>
            <a:r>
              <a:rPr lang="fr-CH" sz="2801" dirty="0" err="1"/>
              <a:t>fisheries</a:t>
            </a:r>
            <a:r>
              <a:rPr lang="fr-CH" sz="2801" dirty="0"/>
              <a:t> </a:t>
            </a:r>
            <a:endParaRPr lang="en-GB" sz="2801" dirty="0"/>
          </a:p>
        </p:txBody>
      </p:sp>
      <p:sp>
        <p:nvSpPr>
          <p:cNvPr id="5" name="Content Placeholder 3"/>
          <p:cNvSpPr txBox="1">
            <a:spLocks/>
          </p:cNvSpPr>
          <p:nvPr/>
        </p:nvSpPr>
        <p:spPr>
          <a:xfrm>
            <a:off x="4654252" y="1700808"/>
            <a:ext cx="7357180" cy="4248472"/>
          </a:xfrm>
          <a:prstGeom prst="rect">
            <a:avLst/>
          </a:prstGeom>
        </p:spPr>
        <p:txBody>
          <a:bodyPr vert="horz" lIns="0" tIns="0" rIns="0" bIns="0" rtlCol="0" anchor="t">
            <a:normAutofit lnSpcReduction="10000"/>
          </a:bodyPr>
          <a:lstStyle>
            <a:lvl1pPr marL="0" indent="0" algn="l" defTabSz="914430" rtl="0" eaLnBrk="1" latinLnBrk="0" hangingPunct="1">
              <a:lnSpc>
                <a:spcPct val="90000"/>
              </a:lnSpc>
              <a:spcBef>
                <a:spcPts val="600"/>
              </a:spcBef>
              <a:buFont typeface="HP Simplified" panose="020B0604020204020204" pitchFamily="34" charset="0"/>
              <a:buNone/>
              <a:defRPr sz="1800" kern="1200">
                <a:solidFill>
                  <a:schemeClr val="tx1"/>
                </a:solidFill>
                <a:latin typeface="Arial"/>
                <a:ea typeface="+mn-ea"/>
                <a:cs typeface="+mn-cs"/>
              </a:defRPr>
            </a:lvl1pPr>
            <a:lvl2pPr marL="457215" indent="0" algn="l" defTabSz="914430" rtl="0" eaLnBrk="1" latinLnBrk="0" hangingPunct="1">
              <a:lnSpc>
                <a:spcPct val="90000"/>
              </a:lnSpc>
              <a:spcBef>
                <a:spcPts val="800"/>
              </a:spcBef>
              <a:buSzPct val="80000"/>
              <a:buFont typeface="HP Simplified" panose="020B0604020204020204" pitchFamily="34" charset="0"/>
              <a:buNone/>
              <a:defRPr sz="1800" kern="1200">
                <a:solidFill>
                  <a:schemeClr val="tx1">
                    <a:tint val="75000"/>
                  </a:schemeClr>
                </a:solidFill>
                <a:latin typeface="Arial"/>
                <a:ea typeface="+mn-ea"/>
                <a:cs typeface="+mn-cs"/>
              </a:defRPr>
            </a:lvl2pPr>
            <a:lvl3pPr marL="914430" indent="0" algn="l" defTabSz="914430" rtl="0" eaLnBrk="1" latinLnBrk="0" hangingPunct="1">
              <a:lnSpc>
                <a:spcPct val="90000"/>
              </a:lnSpc>
              <a:spcBef>
                <a:spcPts val="600"/>
              </a:spcBef>
              <a:buFont typeface="HP Simplified" panose="020B0604020204020204" pitchFamily="34" charset="0"/>
              <a:buNone/>
              <a:defRPr sz="1600" kern="1200">
                <a:solidFill>
                  <a:schemeClr val="tx1">
                    <a:tint val="75000"/>
                  </a:schemeClr>
                </a:solidFill>
                <a:latin typeface="Arial"/>
                <a:ea typeface="+mn-ea"/>
                <a:cs typeface="+mn-cs"/>
              </a:defRPr>
            </a:lvl3pPr>
            <a:lvl4pPr marL="1371645" indent="0" algn="l" defTabSz="914430" rtl="0" eaLnBrk="1" latinLnBrk="0" hangingPunct="1">
              <a:lnSpc>
                <a:spcPct val="90000"/>
              </a:lnSpc>
              <a:spcBef>
                <a:spcPts val="600"/>
              </a:spcBef>
              <a:buSzPct val="80000"/>
              <a:buFont typeface="HP Simplified" panose="020B0604020204020204" pitchFamily="34" charset="0"/>
              <a:buNone/>
              <a:defRPr sz="1400" kern="1200">
                <a:solidFill>
                  <a:schemeClr val="tx1">
                    <a:tint val="75000"/>
                  </a:schemeClr>
                </a:solidFill>
                <a:latin typeface="Arial"/>
                <a:ea typeface="+mn-ea"/>
                <a:cs typeface="+mn-cs"/>
              </a:defRPr>
            </a:lvl4pPr>
            <a:lvl5pPr marL="1828861" indent="0" algn="l" defTabSz="914430" rtl="0" eaLnBrk="1" latinLnBrk="0" hangingPunct="1">
              <a:lnSpc>
                <a:spcPct val="90000"/>
              </a:lnSpc>
              <a:spcBef>
                <a:spcPts val="600"/>
              </a:spcBef>
              <a:buFont typeface="HP Simplified" panose="020B0604020204020204" pitchFamily="34" charset="0"/>
              <a:buNone/>
              <a:defRPr sz="1400" kern="1200">
                <a:solidFill>
                  <a:schemeClr val="tx1">
                    <a:tint val="75000"/>
                  </a:schemeClr>
                </a:solidFill>
                <a:latin typeface="Arial"/>
                <a:ea typeface="+mn-ea"/>
                <a:cs typeface="+mn-cs"/>
              </a:defRPr>
            </a:lvl5pPr>
            <a:lvl6pPr marL="2286076" indent="0" algn="l" defTabSz="914430" rtl="0" eaLnBrk="1" latinLnBrk="0" hangingPunct="1">
              <a:lnSpc>
                <a:spcPct val="90000"/>
              </a:lnSpc>
              <a:spcBef>
                <a:spcPts val="600"/>
              </a:spcBef>
              <a:buSzPct val="80000"/>
              <a:buFont typeface="HP Simplified" panose="020B0604020204020204" pitchFamily="34" charset="0"/>
              <a:buNone/>
              <a:defRPr sz="1400" kern="1200">
                <a:solidFill>
                  <a:schemeClr val="tx1">
                    <a:tint val="75000"/>
                  </a:schemeClr>
                </a:solidFill>
                <a:latin typeface="+mn-lt"/>
                <a:ea typeface="+mn-ea"/>
                <a:cs typeface="+mn-cs"/>
              </a:defRPr>
            </a:lvl6pPr>
            <a:lvl7pPr marL="2743291" indent="0" algn="l" defTabSz="914430" rtl="0" eaLnBrk="1" latinLnBrk="0" hangingPunct="1">
              <a:lnSpc>
                <a:spcPct val="90000"/>
              </a:lnSpc>
              <a:spcBef>
                <a:spcPts val="600"/>
              </a:spcBef>
              <a:buFont typeface="HP Simplified" panose="020B0604020204020204" pitchFamily="34" charset="0"/>
              <a:buNone/>
              <a:defRPr sz="1400" kern="1200">
                <a:solidFill>
                  <a:schemeClr val="tx1">
                    <a:tint val="75000"/>
                  </a:schemeClr>
                </a:solidFill>
                <a:latin typeface="+mn-lt"/>
                <a:ea typeface="+mn-ea"/>
                <a:cs typeface="+mn-cs"/>
              </a:defRPr>
            </a:lvl7pPr>
            <a:lvl8pPr marL="3200506" indent="0" algn="l" defTabSz="914430" rtl="0" eaLnBrk="1" latinLnBrk="0" hangingPunct="1">
              <a:lnSpc>
                <a:spcPct val="90000"/>
              </a:lnSpc>
              <a:spcBef>
                <a:spcPts val="600"/>
              </a:spcBef>
              <a:buSzPct val="80000"/>
              <a:buFont typeface="HP Simplified" panose="020B0604020204020204" pitchFamily="34" charset="0"/>
              <a:buNone/>
              <a:defRPr sz="1400" kern="1200">
                <a:solidFill>
                  <a:schemeClr val="tx1">
                    <a:tint val="75000"/>
                  </a:schemeClr>
                </a:solidFill>
                <a:latin typeface="+mn-lt"/>
                <a:ea typeface="+mn-ea"/>
                <a:cs typeface="+mn-cs"/>
              </a:defRPr>
            </a:lvl8pPr>
            <a:lvl9pPr marL="3657721" indent="0" algn="l" defTabSz="914430" rtl="0" eaLnBrk="1" latinLnBrk="0" hangingPunct="1">
              <a:lnSpc>
                <a:spcPct val="90000"/>
              </a:lnSpc>
              <a:spcBef>
                <a:spcPts val="600"/>
              </a:spcBef>
              <a:buFont typeface="HP Simplified" panose="020B0604020204020204" pitchFamily="34" charset="0"/>
              <a:buNone/>
              <a:defRPr sz="14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fr-CH" dirty="0" smtClean="0"/>
              <a:t>In collaboration </a:t>
            </a:r>
            <a:r>
              <a:rPr lang="fr-CH" dirty="0" err="1" smtClean="0"/>
              <a:t>with</a:t>
            </a:r>
            <a:r>
              <a:rPr lang="fr-CH" dirty="0" smtClean="0"/>
              <a:t> the Helmholtz-</a:t>
            </a:r>
            <a:r>
              <a:rPr lang="fr-CH" dirty="0" err="1" smtClean="0"/>
              <a:t>Zentrum</a:t>
            </a:r>
            <a:r>
              <a:rPr lang="fr-CH" dirty="0" smtClean="0"/>
              <a:t> and </a:t>
            </a:r>
            <a:r>
              <a:rPr lang="fr-CH" dirty="0" err="1" smtClean="0"/>
              <a:t>with</a:t>
            </a:r>
            <a:r>
              <a:rPr lang="fr-CH" dirty="0" smtClean="0"/>
              <a:t> the International Council of the </a:t>
            </a:r>
            <a:r>
              <a:rPr lang="fr-CH" dirty="0" err="1" smtClean="0"/>
              <a:t>Sea</a:t>
            </a:r>
            <a:r>
              <a:rPr lang="fr-CH" dirty="0" smtClean="0"/>
              <a:t> </a:t>
            </a:r>
            <a:endParaRPr lang="en-US" dirty="0" smtClean="0"/>
          </a:p>
          <a:p>
            <a:pPr marL="285750" indent="-285750">
              <a:buFont typeface="Arial" panose="020B0604020202020204" pitchFamily="34" charset="0"/>
              <a:buChar char="•"/>
            </a:pPr>
            <a:r>
              <a:rPr lang="en-US" dirty="0" smtClean="0"/>
              <a:t>Workshop on how to apply the UNECE Methodology on “Risk Management for Regulatory Systems” to SDG 14 on “Life below water”. </a:t>
            </a:r>
          </a:p>
          <a:p>
            <a:pPr marL="285750" indent="-285750">
              <a:buFont typeface="Arial" panose="020B0604020202020204" pitchFamily="34" charset="0"/>
              <a:buChar char="•"/>
            </a:pPr>
            <a:r>
              <a:rPr lang="en-US" dirty="0" smtClean="0"/>
              <a:t>Participants concluded that risk management best practice should be integrated in national strategies for Goal 14, in particular Target 14.4. </a:t>
            </a:r>
          </a:p>
          <a:p>
            <a:pPr marL="285750" indent="-285750">
              <a:buFont typeface="Arial" panose="020B0604020202020204" pitchFamily="34" charset="0"/>
              <a:buChar char="•"/>
            </a:pPr>
            <a:r>
              <a:rPr lang="en-US" dirty="0" smtClean="0"/>
              <a:t>In particular, best practice should be developed to enable regulators to effectively identify and achieve a “maximum sustainable yield” for species relevant to their jurisdiction, in relation to the biological characteristics of targeted and by-catch species &amp; risks that confront habitat and community</a:t>
            </a:r>
          </a:p>
          <a:p>
            <a:pPr marL="285750" indent="-285750">
              <a:buFont typeface="Arial" panose="020B0604020202020204" pitchFamily="34" charset="0"/>
              <a:buChar char="•"/>
            </a:pPr>
            <a:r>
              <a:rPr lang="en-US" dirty="0" smtClean="0"/>
              <a:t>Regulatory authorities should be supported in the development of surveillance and enforcement strategies based on an analysis of the reasons of why overfishing is happening, with continuous engagement of the industry, research community &amp; relevant international organizations.</a:t>
            </a:r>
            <a:endParaRPr lang="en-US" dirty="0"/>
          </a:p>
        </p:txBody>
      </p:sp>
      <p:pic>
        <p:nvPicPr>
          <p:cNvPr id="6" name="Picture 5"/>
          <p:cNvPicPr>
            <a:picLocks noChangeAspect="1"/>
          </p:cNvPicPr>
          <p:nvPr/>
        </p:nvPicPr>
        <p:blipFill>
          <a:blip r:embed="rId2"/>
          <a:stretch>
            <a:fillRect/>
          </a:stretch>
        </p:blipFill>
        <p:spPr>
          <a:xfrm>
            <a:off x="909836" y="2101230"/>
            <a:ext cx="3196908" cy="3182700"/>
          </a:xfrm>
          <a:prstGeom prst="rect">
            <a:avLst/>
          </a:prstGeom>
        </p:spPr>
      </p:pic>
    </p:spTree>
    <p:extLst>
      <p:ext uri="{BB962C8B-B14F-4D97-AF65-F5344CB8AC3E}">
        <p14:creationId xmlns:p14="http://schemas.microsoft.com/office/powerpoint/2010/main" val="331051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11139" y="399461"/>
            <a:ext cx="11737304" cy="648072"/>
          </a:xfrm>
        </p:spPr>
        <p:txBody>
          <a:bodyPr>
            <a:noAutofit/>
          </a:bodyPr>
          <a:lstStyle/>
          <a:p>
            <a:pPr eaLnBrk="1" hangingPunct="1"/>
            <a:r>
              <a:rPr lang="fr-CH" sz="2801" dirty="0" err="1"/>
              <a:t>Current</a:t>
            </a:r>
            <a:r>
              <a:rPr lang="fr-CH" sz="2801" dirty="0"/>
              <a:t> </a:t>
            </a:r>
            <a:r>
              <a:rPr lang="fr-CH" sz="2801" dirty="0" err="1"/>
              <a:t>work</a:t>
            </a:r>
            <a:r>
              <a:rPr lang="fr-CH" sz="2801" dirty="0"/>
              <a:t>: </a:t>
            </a:r>
            <a:r>
              <a:rPr lang="fr-CH" sz="2801" dirty="0" err="1"/>
              <a:t>cooperation</a:t>
            </a:r>
            <a:r>
              <a:rPr lang="fr-CH" sz="2801" dirty="0"/>
              <a:t> </a:t>
            </a:r>
            <a:r>
              <a:rPr lang="fr-CH" sz="2801" dirty="0" err="1"/>
              <a:t>btn</a:t>
            </a:r>
            <a:r>
              <a:rPr lang="fr-CH" sz="2801" dirty="0"/>
              <a:t> </a:t>
            </a:r>
            <a:r>
              <a:rPr lang="fr-CH" sz="2801" dirty="0" err="1"/>
              <a:t>enforcement</a:t>
            </a:r>
            <a:r>
              <a:rPr lang="fr-CH" sz="2801" dirty="0"/>
              <a:t> </a:t>
            </a:r>
            <a:r>
              <a:rPr lang="fr-CH" sz="2801" dirty="0" err="1"/>
              <a:t>authorities</a:t>
            </a:r>
            <a:r>
              <a:rPr lang="fr-CH" sz="2801" dirty="0"/>
              <a:t> &amp; customs </a:t>
            </a:r>
            <a:endParaRPr lang="en-GB" sz="280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788" y="1549740"/>
            <a:ext cx="4342235" cy="2108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535" y="4077072"/>
            <a:ext cx="4392488" cy="2243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58308" y="1700808"/>
            <a:ext cx="6092825" cy="3693319"/>
          </a:xfrm>
          <a:prstGeom prst="rect">
            <a:avLst/>
          </a:prstGeom>
        </p:spPr>
        <p:txBody>
          <a:bodyPr>
            <a:spAutoFit/>
          </a:bodyPr>
          <a:lstStyle/>
          <a:p>
            <a:r>
              <a:rPr lang="en-US" dirty="0" smtClean="0"/>
              <a:t>Recommendation S (approved November 2016):</a:t>
            </a:r>
          </a:p>
          <a:p>
            <a:pPr marL="285750" indent="-285750">
              <a:buFont typeface="Arial" panose="020B0604020202020204" pitchFamily="34" charset="0"/>
              <a:buChar char="•"/>
            </a:pPr>
            <a:r>
              <a:rPr lang="en-US" dirty="0" smtClean="0"/>
              <a:t> </a:t>
            </a:r>
            <a:r>
              <a:rPr lang="en-US" dirty="0"/>
              <a:t>Authorities plan surveillance activities on the basis of the evaluation of the noncompliance risk of products/businesses within their jurisdiction</a:t>
            </a:r>
            <a:r>
              <a:rPr lang="en-US" dirty="0" smtClean="0"/>
              <a:t>.</a:t>
            </a:r>
          </a:p>
          <a:p>
            <a:pPr marL="285750" indent="-285750">
              <a:buFont typeface="Arial" panose="020B0604020202020204" pitchFamily="34" charset="0"/>
              <a:buChar char="•"/>
            </a:pPr>
            <a:r>
              <a:rPr lang="en-US" dirty="0" smtClean="0"/>
              <a:t>Evaluation </a:t>
            </a:r>
            <a:r>
              <a:rPr lang="en-US" dirty="0"/>
              <a:t>of the non-compliance risk should reflect</a:t>
            </a:r>
            <a:r>
              <a:rPr lang="en-US" dirty="0" smtClean="0"/>
              <a:t>:</a:t>
            </a:r>
          </a:p>
          <a:p>
            <a:pPr marL="742950" lvl="1" indent="-285750">
              <a:buFont typeface="Arial" panose="020B0604020202020204" pitchFamily="34" charset="0"/>
              <a:buChar char="•"/>
            </a:pPr>
            <a:r>
              <a:rPr lang="en-US" dirty="0" smtClean="0"/>
              <a:t>How </a:t>
            </a:r>
            <a:r>
              <a:rPr lang="en-US" dirty="0"/>
              <a:t>dangerous a certain product is when it is noncompliant to standards</a:t>
            </a:r>
            <a:r>
              <a:rPr lang="en-US" dirty="0" smtClean="0"/>
              <a:t>,</a:t>
            </a:r>
          </a:p>
          <a:p>
            <a:pPr marL="742950" lvl="1" indent="-285750">
              <a:buFont typeface="Arial" panose="020B0604020202020204" pitchFamily="34" charset="0"/>
              <a:buChar char="•"/>
            </a:pPr>
            <a:r>
              <a:rPr lang="en-US" dirty="0" smtClean="0"/>
              <a:t>How </a:t>
            </a:r>
            <a:r>
              <a:rPr lang="en-US" dirty="0"/>
              <a:t>much risk is added by the business entity in its management of the product</a:t>
            </a:r>
            <a:r>
              <a:rPr lang="en-US" dirty="0" smtClean="0"/>
              <a:t>,</a:t>
            </a:r>
          </a:p>
          <a:p>
            <a:pPr marL="742950" lvl="1" indent="-285750">
              <a:buFont typeface="Arial" panose="020B0604020202020204" pitchFamily="34" charset="0"/>
              <a:buChar char="•"/>
            </a:pPr>
            <a:r>
              <a:rPr lang="en-US" dirty="0" smtClean="0"/>
              <a:t>What </a:t>
            </a:r>
            <a:r>
              <a:rPr lang="en-US" dirty="0"/>
              <a:t>is the probability that a non-compliant product of this type is present on the market </a:t>
            </a:r>
            <a:endParaRPr lang="en-US" dirty="0" smtClean="0"/>
          </a:p>
          <a:p>
            <a:pPr marL="742950" lvl="1" indent="-285750">
              <a:buFont typeface="Arial" panose="020B0604020202020204" pitchFamily="34" charset="0"/>
              <a:buChar char="•"/>
            </a:pPr>
            <a:r>
              <a:rPr lang="en-US" dirty="0" smtClean="0"/>
              <a:t>What </a:t>
            </a:r>
            <a:r>
              <a:rPr lang="en-US" dirty="0"/>
              <a:t>is the probability of the business entity being noncompliant in its operations</a:t>
            </a:r>
          </a:p>
        </p:txBody>
      </p:sp>
    </p:spTree>
    <p:extLst>
      <p:ext uri="{BB962C8B-B14F-4D97-AF65-F5344CB8AC3E}">
        <p14:creationId xmlns:p14="http://schemas.microsoft.com/office/powerpoint/2010/main" val="51979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5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05780" y="531612"/>
            <a:ext cx="10969943" cy="555377"/>
          </a:xfrm>
        </p:spPr>
        <p:txBody>
          <a:bodyPr>
            <a:noAutofit/>
          </a:bodyPr>
          <a:lstStyle/>
          <a:p>
            <a:pPr>
              <a:defRPr/>
            </a:pPr>
            <a:r>
              <a:rPr lang="en-US" spc="-100" dirty="0"/>
              <a:t>Current priority: national GRM projects </a:t>
            </a:r>
          </a:p>
        </p:txBody>
      </p:sp>
      <p:sp>
        <p:nvSpPr>
          <p:cNvPr id="25604" name="Rectangle 3"/>
          <p:cNvSpPr>
            <a:spLocks noGrp="1" noChangeArrowheads="1"/>
          </p:cNvSpPr>
          <p:nvPr>
            <p:ph type="body" idx="1"/>
          </p:nvPr>
        </p:nvSpPr>
        <p:spPr>
          <a:xfrm>
            <a:off x="5446820" y="1772816"/>
            <a:ext cx="6584755" cy="3672408"/>
          </a:xfrm>
        </p:spPr>
        <p:txBody>
          <a:bodyPr>
            <a:normAutofit fontScale="85000" lnSpcReduction="10000"/>
          </a:bodyPr>
          <a:lstStyle/>
          <a:p>
            <a:pPr marL="457200" indent="-457200" defTabSz="685800">
              <a:lnSpc>
                <a:spcPct val="90000"/>
              </a:lnSpc>
              <a:spcBef>
                <a:spcPts val="750"/>
              </a:spcBef>
              <a:buClrTx/>
              <a:buSzTx/>
              <a:buFont typeface="Calibri Light" pitchFamily="34" charset="0"/>
              <a:buAutoNum type="arabicPeriod"/>
            </a:pPr>
            <a:r>
              <a:rPr lang="en-ZW" altLang="en-US" sz="2400" dirty="0" smtClean="0">
                <a:solidFill>
                  <a:srgbClr val="000000"/>
                </a:solidFill>
                <a:latin typeface="Calibri" pitchFamily="34" charset="0"/>
              </a:rPr>
              <a:t>To provide common understanding </a:t>
            </a:r>
            <a:r>
              <a:rPr lang="en-ZW" altLang="en-US" sz="2400" b="1" i="1" dirty="0" smtClean="0">
                <a:solidFill>
                  <a:srgbClr val="000000"/>
                </a:solidFill>
                <a:latin typeface="Calibri" pitchFamily="34" charset="0"/>
              </a:rPr>
              <a:t>by all regulatory stakeholders of the risk management methodology and its application to building regulatory systems and processes</a:t>
            </a:r>
            <a:r>
              <a:rPr lang="en-ZW" altLang="en-US" sz="2400" b="1" dirty="0" smtClean="0">
                <a:solidFill>
                  <a:srgbClr val="000000"/>
                </a:solidFill>
                <a:latin typeface="Calibri" pitchFamily="34" charset="0"/>
              </a:rPr>
              <a:t> </a:t>
            </a:r>
            <a:r>
              <a:rPr lang="en-ZW" altLang="en-US" sz="2400" dirty="0" smtClean="0">
                <a:solidFill>
                  <a:srgbClr val="000000"/>
                </a:solidFill>
                <a:latin typeface="Calibri" pitchFamily="34" charset="0"/>
              </a:rPr>
              <a:t>that result in regulatory requirements that are proportionate to risks that they were set out to address.</a:t>
            </a:r>
          </a:p>
          <a:p>
            <a:pPr marL="457200" indent="-457200" defTabSz="685800">
              <a:lnSpc>
                <a:spcPct val="90000"/>
              </a:lnSpc>
              <a:spcBef>
                <a:spcPts val="750"/>
              </a:spcBef>
              <a:buClrTx/>
              <a:buSzTx/>
              <a:buFont typeface="Calibri Light" pitchFamily="34" charset="0"/>
              <a:buAutoNum type="arabicPeriod"/>
            </a:pPr>
            <a:r>
              <a:rPr lang="en-ZW" altLang="en-US" sz="2400" dirty="0" smtClean="0">
                <a:solidFill>
                  <a:srgbClr val="000000"/>
                </a:solidFill>
                <a:latin typeface="Calibri" pitchFamily="34" charset="0"/>
              </a:rPr>
              <a:t>To </a:t>
            </a:r>
            <a:r>
              <a:rPr lang="en-ZW" altLang="en-US" sz="2400" b="1" i="1" dirty="0" smtClean="0">
                <a:solidFill>
                  <a:srgbClr val="000000"/>
                </a:solidFill>
                <a:latin typeface="Calibri" pitchFamily="34" charset="0"/>
              </a:rPr>
              <a:t>launch Risk Management process within regulatory frameworks </a:t>
            </a:r>
            <a:r>
              <a:rPr lang="en-ZW" altLang="en-US" sz="2400" dirty="0" smtClean="0">
                <a:solidFill>
                  <a:srgbClr val="000000"/>
                </a:solidFill>
                <a:latin typeface="Calibri" pitchFamily="34" charset="0"/>
              </a:rPr>
              <a:t>of chosen sectors: to develop examples of how each of the functions of the risks management process can be implemented; to develop action plans to fully implement the risk management methodology and to evaluate existing regulations against the identified risks.</a:t>
            </a:r>
          </a:p>
          <a:p>
            <a:pPr marL="457200" indent="-457200" defTabSz="685800">
              <a:lnSpc>
                <a:spcPct val="90000"/>
              </a:lnSpc>
              <a:spcBef>
                <a:spcPts val="750"/>
              </a:spcBef>
              <a:buClrTx/>
              <a:buSzTx/>
              <a:buFont typeface="Calibri Light" pitchFamily="34" charset="0"/>
              <a:buAutoNum type="arabicPeriod"/>
            </a:pPr>
            <a:r>
              <a:rPr lang="en-ZW" altLang="en-US" sz="2400" dirty="0" smtClean="0">
                <a:solidFill>
                  <a:srgbClr val="000000"/>
                </a:solidFill>
                <a:latin typeface="Calibri" pitchFamily="34" charset="0"/>
              </a:rPr>
              <a:t>To develop </a:t>
            </a:r>
            <a:r>
              <a:rPr lang="en-ZW" altLang="en-US" sz="2400" b="1" i="1" dirty="0" smtClean="0">
                <a:solidFill>
                  <a:srgbClr val="000000"/>
                </a:solidFill>
                <a:latin typeface="Calibri" pitchFamily="34" charset="0"/>
              </a:rPr>
              <a:t>long and short term plans </a:t>
            </a:r>
            <a:r>
              <a:rPr lang="en-ZW" altLang="en-US" sz="2400" dirty="0" smtClean="0">
                <a:solidFill>
                  <a:srgbClr val="000000"/>
                </a:solidFill>
                <a:latin typeface="Calibri" pitchFamily="34" charset="0"/>
              </a:rPr>
              <a:t>on enhancing the existing regulatory framework based on its evaluation against the risk management best practice.</a:t>
            </a:r>
          </a:p>
        </p:txBody>
      </p:sp>
      <p:sp>
        <p:nvSpPr>
          <p:cNvPr id="25606" name="Slide Number Placeholder 2"/>
          <p:cNvSpPr>
            <a:spLocks noGrp="1"/>
          </p:cNvSpPr>
          <p:nvPr>
            <p:ph type="sldNum" sz="quarter" idx="4294967295"/>
          </p:nvPr>
        </p:nvSpPr>
        <p:spPr bwMode="auto">
          <a:xfrm>
            <a:off x="11526482" y="6408739"/>
            <a:ext cx="488822"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F586BC5-DDC4-43C2-BA51-E369481F5092}" type="slidenum">
              <a:rPr lang="en-GB" altLang="en-US" sz="1000"/>
              <a:pPr/>
              <a:t>18</a:t>
            </a:fld>
            <a:endParaRPr lang="en-GB" altLang="en-US" sz="1000"/>
          </a:p>
        </p:txBody>
      </p:sp>
      <p:pic>
        <p:nvPicPr>
          <p:cNvPr id="7" name="Picture 2" descr="G:\Trade\07-WP6 LJ Groups and Meetings\2_Group of Experts on RM\malaw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756" y="1844824"/>
            <a:ext cx="5223975" cy="2592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38350"/>
      </p:ext>
    </p:extLst>
  </p:cSld>
  <p:clrMapOvr>
    <a:masterClrMapping/>
  </p:clrMapOvr>
  <mc:AlternateContent xmlns:mc="http://schemas.openxmlformats.org/markup-compatibility/2006" xmlns:p14="http://schemas.microsoft.com/office/powerpoint/2010/main">
    <mc:Choice Requires="p14">
      <p:transition spd="med" p14:dur="700" advTm="600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61764" y="-171400"/>
            <a:ext cx="11205393" cy="1143000"/>
          </a:xfrm>
          <a:prstGeom prst="rect">
            <a:avLst/>
          </a:prstGeom>
        </p:spPr>
        <p:txBody>
          <a:bodyPr vert="horz" lIns="0" tIns="0" rIns="0" bIns="0" rtlCol="0" anchor="b" anchorCtr="0">
            <a:normAutofit fontScale="97500"/>
          </a:bodyPr>
          <a:lstStyle>
            <a:lvl1pPr algn="l" defTabSz="914400" rtl="0" eaLnBrk="1" latinLnBrk="0" hangingPunct="1">
              <a:lnSpc>
                <a:spcPct val="90000"/>
              </a:lnSpc>
              <a:spcBef>
                <a:spcPct val="0"/>
              </a:spcBef>
              <a:buNone/>
              <a:defRPr sz="5000" b="1" kern="1200" spc="-100" baseline="0">
                <a:solidFill>
                  <a:schemeClr val="tx1"/>
                </a:solidFill>
                <a:latin typeface="Arial"/>
                <a:ea typeface="+mj-ea"/>
                <a:cs typeface="+mj-cs"/>
              </a:defRPr>
            </a:lvl1pPr>
          </a:lstStyle>
          <a:p>
            <a:r>
              <a:rPr lang="fr-CH" sz="3100" dirty="0" err="1"/>
              <a:t>Other</a:t>
            </a:r>
            <a:r>
              <a:rPr lang="fr-CH" sz="3100" dirty="0"/>
              <a:t> relevant </a:t>
            </a:r>
            <a:r>
              <a:rPr lang="fr-CH" sz="3100" dirty="0" err="1"/>
              <a:t>ongoing</a:t>
            </a:r>
            <a:r>
              <a:rPr lang="fr-CH" sz="3100" dirty="0"/>
              <a:t> initiatives in WP. </a:t>
            </a:r>
            <a:r>
              <a:rPr lang="fr-CH" sz="3100" dirty="0" smtClean="0"/>
              <a:t>6:</a:t>
            </a:r>
            <a:endParaRPr lang="en-US" dirty="0"/>
          </a:p>
        </p:txBody>
      </p:sp>
      <p:sp>
        <p:nvSpPr>
          <p:cNvPr id="2" name="Rectangle 1"/>
          <p:cNvSpPr/>
          <p:nvPr/>
        </p:nvSpPr>
        <p:spPr>
          <a:xfrm>
            <a:off x="981844" y="1403761"/>
            <a:ext cx="10485313" cy="4493538"/>
          </a:xfrm>
          <a:prstGeom prst="rect">
            <a:avLst/>
          </a:prstGeom>
        </p:spPr>
        <p:txBody>
          <a:bodyPr wrap="square">
            <a:spAutoFit/>
          </a:bodyPr>
          <a:lstStyle/>
          <a:p>
            <a:pPr marL="182880" lvl="0" indent="-182880">
              <a:lnSpc>
                <a:spcPct val="90000"/>
              </a:lnSpc>
              <a:spcBef>
                <a:spcPts val="1200"/>
              </a:spcBef>
              <a:buFont typeface="HP Simplified" panose="020B0604020204020204" pitchFamily="34" charset="0"/>
              <a:buChar char="•"/>
            </a:pPr>
            <a:r>
              <a:rPr lang="en-US" sz="2400" dirty="0" smtClean="0">
                <a:solidFill>
                  <a:prstClr val="black"/>
                </a:solidFill>
              </a:rPr>
              <a:t>Developing common regulatory frameworks in critical sectors (i.e. Equipment used in mines and energy plants) </a:t>
            </a:r>
          </a:p>
          <a:p>
            <a:pPr marL="182880" lvl="0" indent="-182880">
              <a:lnSpc>
                <a:spcPct val="90000"/>
              </a:lnSpc>
              <a:spcBef>
                <a:spcPts val="1200"/>
              </a:spcBef>
              <a:buFont typeface="HP Simplified" panose="020B0604020204020204" pitchFamily="34" charset="0"/>
              <a:buChar char="•"/>
            </a:pPr>
            <a:r>
              <a:rPr lang="en-US" sz="2400" dirty="0" smtClean="0">
                <a:solidFill>
                  <a:prstClr val="black"/>
                </a:solidFill>
              </a:rPr>
              <a:t>Furthering education on standardization: WP. 6 has completed the preparation of modules on </a:t>
            </a:r>
          </a:p>
          <a:p>
            <a:pPr marL="800100" lvl="1" indent="-342900">
              <a:lnSpc>
                <a:spcPct val="90000"/>
              </a:lnSpc>
              <a:spcBef>
                <a:spcPts val="1200"/>
              </a:spcBef>
              <a:buFontTx/>
              <a:buChar char="-"/>
            </a:pPr>
            <a:r>
              <a:rPr lang="fr-CH" sz="2400" dirty="0" smtClean="0">
                <a:solidFill>
                  <a:prstClr val="black"/>
                </a:solidFill>
              </a:rPr>
              <a:t>RM in </a:t>
            </a:r>
            <a:r>
              <a:rPr lang="fr-CH" sz="2400" dirty="0" err="1" smtClean="0">
                <a:solidFill>
                  <a:prstClr val="black"/>
                </a:solidFill>
              </a:rPr>
              <a:t>regulatory</a:t>
            </a:r>
            <a:r>
              <a:rPr lang="fr-CH" sz="2400" dirty="0" smtClean="0">
                <a:solidFill>
                  <a:prstClr val="black"/>
                </a:solidFill>
              </a:rPr>
              <a:t> </a:t>
            </a:r>
            <a:r>
              <a:rPr lang="fr-CH" sz="2400" dirty="0" err="1" smtClean="0">
                <a:solidFill>
                  <a:prstClr val="black"/>
                </a:solidFill>
              </a:rPr>
              <a:t>systems</a:t>
            </a:r>
            <a:endParaRPr lang="fr-CH" sz="2400" dirty="0" smtClean="0">
              <a:solidFill>
                <a:prstClr val="black"/>
              </a:solidFill>
            </a:endParaRPr>
          </a:p>
          <a:p>
            <a:pPr marL="800100" lvl="1" indent="-342900">
              <a:lnSpc>
                <a:spcPct val="90000"/>
              </a:lnSpc>
              <a:spcBef>
                <a:spcPts val="1200"/>
              </a:spcBef>
              <a:buFontTx/>
              <a:buChar char="-"/>
            </a:pPr>
            <a:r>
              <a:rPr lang="fr-CH" sz="2400" dirty="0" err="1" smtClean="0">
                <a:solidFill>
                  <a:prstClr val="black"/>
                </a:solidFill>
              </a:rPr>
              <a:t>Conformity</a:t>
            </a:r>
            <a:r>
              <a:rPr lang="fr-CH" sz="2400" dirty="0" smtClean="0">
                <a:solidFill>
                  <a:prstClr val="black"/>
                </a:solidFill>
              </a:rPr>
              <a:t> </a:t>
            </a:r>
            <a:r>
              <a:rPr lang="fr-CH" sz="2400" dirty="0" err="1" smtClean="0">
                <a:solidFill>
                  <a:prstClr val="black"/>
                </a:solidFill>
              </a:rPr>
              <a:t>assessment</a:t>
            </a:r>
            <a:r>
              <a:rPr lang="fr-CH" sz="2400" dirty="0" smtClean="0">
                <a:solidFill>
                  <a:prstClr val="black"/>
                </a:solidFill>
              </a:rPr>
              <a:t> </a:t>
            </a:r>
          </a:p>
          <a:p>
            <a:pPr marL="800100" lvl="1" indent="-342900">
              <a:lnSpc>
                <a:spcPct val="90000"/>
              </a:lnSpc>
              <a:spcBef>
                <a:spcPts val="1200"/>
              </a:spcBef>
              <a:buFontTx/>
              <a:buChar char="-"/>
            </a:pPr>
            <a:r>
              <a:rPr lang="fr-CH" sz="2400" dirty="0" err="1" smtClean="0">
                <a:solidFill>
                  <a:prstClr val="black"/>
                </a:solidFill>
              </a:rPr>
              <a:t>Market</a:t>
            </a:r>
            <a:r>
              <a:rPr lang="fr-CH" sz="2400" dirty="0" smtClean="0">
                <a:solidFill>
                  <a:prstClr val="black"/>
                </a:solidFill>
              </a:rPr>
              <a:t> surveillance </a:t>
            </a:r>
            <a:endParaRPr lang="en-US" sz="2400" dirty="0" smtClean="0">
              <a:solidFill>
                <a:prstClr val="black"/>
              </a:solidFill>
            </a:endParaRPr>
          </a:p>
          <a:p>
            <a:pPr marL="182880" lvl="0" indent="-182880">
              <a:lnSpc>
                <a:spcPct val="90000"/>
              </a:lnSpc>
              <a:spcBef>
                <a:spcPts val="1200"/>
              </a:spcBef>
              <a:buFont typeface="HP Simplified" panose="020B0604020204020204" pitchFamily="34" charset="0"/>
              <a:buChar char="•"/>
            </a:pPr>
            <a:r>
              <a:rPr lang="fr-CH" sz="2400" dirty="0" err="1" smtClean="0">
                <a:solidFill>
                  <a:prstClr val="black"/>
                </a:solidFill>
              </a:rPr>
              <a:t>Gender</a:t>
            </a:r>
            <a:r>
              <a:rPr lang="fr-CH" sz="2400" dirty="0" smtClean="0">
                <a:solidFill>
                  <a:prstClr val="black"/>
                </a:solidFill>
              </a:rPr>
              <a:t>-responsive standards </a:t>
            </a:r>
            <a:endParaRPr lang="en-US" sz="2400" dirty="0" smtClean="0">
              <a:solidFill>
                <a:prstClr val="black"/>
              </a:solidFill>
            </a:endParaRPr>
          </a:p>
          <a:p>
            <a:pPr marL="182880" lvl="0" indent="-182880">
              <a:lnSpc>
                <a:spcPct val="90000"/>
              </a:lnSpc>
              <a:spcBef>
                <a:spcPts val="1200"/>
              </a:spcBef>
              <a:buFont typeface="HP Simplified" panose="020B0604020204020204" pitchFamily="34" charset="0"/>
              <a:buChar char="•"/>
            </a:pPr>
            <a:r>
              <a:rPr lang="fr-CH" sz="2400" dirty="0" err="1" smtClean="0">
                <a:solidFill>
                  <a:prstClr val="black"/>
                </a:solidFill>
              </a:rPr>
              <a:t>Promoting</a:t>
            </a:r>
            <a:r>
              <a:rPr lang="fr-CH" sz="2400" dirty="0" smtClean="0">
                <a:solidFill>
                  <a:prstClr val="black"/>
                </a:solidFill>
              </a:rPr>
              <a:t> </a:t>
            </a:r>
            <a:r>
              <a:rPr lang="fr-CH" sz="2400" dirty="0" err="1" smtClean="0">
                <a:solidFill>
                  <a:prstClr val="black"/>
                </a:solidFill>
              </a:rPr>
              <a:t>sustainable</a:t>
            </a:r>
            <a:r>
              <a:rPr lang="fr-CH" sz="2400" dirty="0" smtClean="0">
                <a:solidFill>
                  <a:prstClr val="black"/>
                </a:solidFill>
              </a:rPr>
              <a:t> </a:t>
            </a:r>
            <a:r>
              <a:rPr lang="fr-CH" sz="2400" dirty="0" err="1" smtClean="0">
                <a:solidFill>
                  <a:prstClr val="black"/>
                </a:solidFill>
              </a:rPr>
              <a:t>supply</a:t>
            </a:r>
            <a:r>
              <a:rPr lang="fr-CH" sz="2400" dirty="0" smtClean="0">
                <a:solidFill>
                  <a:prstClr val="black"/>
                </a:solidFill>
              </a:rPr>
              <a:t> </a:t>
            </a:r>
            <a:r>
              <a:rPr lang="fr-CH" sz="2400" dirty="0" err="1" smtClean="0">
                <a:solidFill>
                  <a:prstClr val="black"/>
                </a:solidFill>
              </a:rPr>
              <a:t>chains</a:t>
            </a:r>
            <a:r>
              <a:rPr lang="fr-CH" sz="2400" dirty="0" smtClean="0">
                <a:solidFill>
                  <a:prstClr val="black"/>
                </a:solidFill>
              </a:rPr>
              <a:t> in the textile and </a:t>
            </a:r>
            <a:r>
              <a:rPr lang="fr-CH" sz="2400" dirty="0" err="1" smtClean="0">
                <a:solidFill>
                  <a:prstClr val="black"/>
                </a:solidFill>
              </a:rPr>
              <a:t>clothing</a:t>
            </a:r>
            <a:r>
              <a:rPr lang="fr-CH" sz="2400" dirty="0" smtClean="0">
                <a:solidFill>
                  <a:prstClr val="black"/>
                </a:solidFill>
              </a:rPr>
              <a:t> </a:t>
            </a:r>
            <a:r>
              <a:rPr lang="fr-CH" sz="2400" dirty="0" err="1" smtClean="0">
                <a:solidFill>
                  <a:prstClr val="black"/>
                </a:solidFill>
              </a:rPr>
              <a:t>industry</a:t>
            </a:r>
            <a:r>
              <a:rPr lang="fr-CH" sz="2400" dirty="0" smtClean="0">
                <a:solidFill>
                  <a:prstClr val="black"/>
                </a:solidFill>
              </a:rPr>
              <a:t> </a:t>
            </a:r>
          </a:p>
          <a:p>
            <a:pPr marL="182880" lvl="0" indent="-182880">
              <a:lnSpc>
                <a:spcPct val="90000"/>
              </a:lnSpc>
              <a:spcBef>
                <a:spcPts val="1200"/>
              </a:spcBef>
              <a:buFont typeface="HP Simplified" panose="020B0604020204020204" pitchFamily="34" charset="0"/>
              <a:buChar char="•"/>
            </a:pPr>
            <a:endParaRPr lang="en-US" sz="2400" dirty="0" smtClean="0">
              <a:solidFill>
                <a:prstClr val="black"/>
              </a:solidFill>
            </a:endParaRPr>
          </a:p>
        </p:txBody>
      </p:sp>
    </p:spTree>
    <p:extLst>
      <p:ext uri="{BB962C8B-B14F-4D97-AF65-F5344CB8AC3E}">
        <p14:creationId xmlns:p14="http://schemas.microsoft.com/office/powerpoint/2010/main" val="1369639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4324" y="116632"/>
            <a:ext cx="10969943" cy="762000"/>
          </a:xfrm>
        </p:spPr>
        <p:txBody>
          <a:bodyPr/>
          <a:lstStyle/>
          <a:p>
            <a:r>
              <a:rPr lang="fr-CH" dirty="0" smtClean="0"/>
              <a:t>UNECE: United Nations </a:t>
            </a:r>
            <a:r>
              <a:rPr lang="fr-CH" dirty="0" err="1" smtClean="0"/>
              <a:t>Economic</a:t>
            </a:r>
            <a:r>
              <a:rPr lang="fr-CH" dirty="0" smtClean="0"/>
              <a:t> Commission for Europe</a:t>
            </a:r>
            <a:endParaRPr lang="en-GB"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61" y="908720"/>
            <a:ext cx="10467975"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910724" y="4509120"/>
            <a:ext cx="10297144" cy="1152128"/>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90000"/>
              </a:lnSpc>
              <a:buFont typeface="Arial" panose="020B0604020202020204" pitchFamily="34" charset="0"/>
              <a:buChar char="•"/>
            </a:pPr>
            <a:r>
              <a:rPr lang="fr-CH" dirty="0" smtClean="0">
                <a:solidFill>
                  <a:schemeClr val="tx1"/>
                </a:solidFill>
              </a:rPr>
              <a:t>Large and diverse </a:t>
            </a:r>
            <a:r>
              <a:rPr lang="fr-CH" dirty="0" err="1" smtClean="0">
                <a:solidFill>
                  <a:schemeClr val="tx1"/>
                </a:solidFill>
              </a:rPr>
              <a:t>membership</a:t>
            </a:r>
            <a:r>
              <a:rPr lang="fr-CH" dirty="0" smtClean="0">
                <a:solidFill>
                  <a:schemeClr val="tx1"/>
                </a:solidFill>
              </a:rPr>
              <a:t> (56 </a:t>
            </a:r>
            <a:r>
              <a:rPr lang="fr-CH" dirty="0" err="1" smtClean="0">
                <a:solidFill>
                  <a:schemeClr val="tx1"/>
                </a:solidFill>
              </a:rPr>
              <a:t>members</a:t>
            </a:r>
            <a:r>
              <a:rPr lang="fr-CH" dirty="0" smtClean="0">
                <a:solidFill>
                  <a:schemeClr val="tx1"/>
                </a:solidFill>
              </a:rPr>
              <a:t>) – open to participation by non-</a:t>
            </a:r>
            <a:r>
              <a:rPr lang="fr-CH" dirty="0" err="1" smtClean="0">
                <a:solidFill>
                  <a:schemeClr val="tx1"/>
                </a:solidFill>
              </a:rPr>
              <a:t>members</a:t>
            </a:r>
            <a:endParaRPr lang="fr-CH" dirty="0" smtClean="0">
              <a:solidFill>
                <a:schemeClr val="tx1"/>
              </a:solidFill>
            </a:endParaRPr>
          </a:p>
          <a:p>
            <a:pPr marL="285750" indent="-285750">
              <a:lnSpc>
                <a:spcPct val="90000"/>
              </a:lnSpc>
              <a:buFont typeface="Arial" panose="020B0604020202020204" pitchFamily="34" charset="0"/>
              <a:buChar char="•"/>
            </a:pPr>
            <a:r>
              <a:rPr lang="fr-CH" dirty="0" smtClean="0">
                <a:solidFill>
                  <a:schemeClr val="tx1"/>
                </a:solidFill>
              </a:rPr>
              <a:t>Large mandate </a:t>
            </a:r>
            <a:r>
              <a:rPr lang="fr-CH" dirty="0" err="1" smtClean="0">
                <a:solidFill>
                  <a:schemeClr val="tx1"/>
                </a:solidFill>
              </a:rPr>
              <a:t>encompassing</a:t>
            </a:r>
            <a:r>
              <a:rPr lang="fr-CH" dirty="0" smtClean="0">
                <a:solidFill>
                  <a:schemeClr val="tx1"/>
                </a:solidFill>
              </a:rPr>
              <a:t> Trade, </a:t>
            </a:r>
            <a:r>
              <a:rPr lang="fr-CH" dirty="0" err="1" smtClean="0">
                <a:solidFill>
                  <a:schemeClr val="tx1"/>
                </a:solidFill>
              </a:rPr>
              <a:t>Environrment</a:t>
            </a:r>
            <a:r>
              <a:rPr lang="fr-CH" dirty="0" smtClean="0">
                <a:solidFill>
                  <a:schemeClr val="tx1"/>
                </a:solidFill>
              </a:rPr>
              <a:t>, Transport, </a:t>
            </a:r>
            <a:r>
              <a:rPr lang="fr-CH" dirty="0" err="1" smtClean="0">
                <a:solidFill>
                  <a:schemeClr val="tx1"/>
                </a:solidFill>
              </a:rPr>
              <a:t>Sustainable</a:t>
            </a:r>
            <a:r>
              <a:rPr lang="fr-CH" dirty="0" smtClean="0">
                <a:solidFill>
                  <a:schemeClr val="tx1"/>
                </a:solidFill>
              </a:rPr>
              <a:t> </a:t>
            </a:r>
            <a:r>
              <a:rPr lang="fr-CH" dirty="0" err="1" smtClean="0">
                <a:solidFill>
                  <a:schemeClr val="tx1"/>
                </a:solidFill>
              </a:rPr>
              <a:t>Energy</a:t>
            </a:r>
            <a:r>
              <a:rPr lang="fr-CH" dirty="0" smtClean="0">
                <a:solidFill>
                  <a:schemeClr val="tx1"/>
                </a:solidFill>
              </a:rPr>
              <a:t>, </a:t>
            </a:r>
            <a:r>
              <a:rPr lang="fr-CH" dirty="0" err="1" smtClean="0">
                <a:solidFill>
                  <a:schemeClr val="tx1"/>
                </a:solidFill>
              </a:rPr>
              <a:t>Forestry</a:t>
            </a:r>
            <a:r>
              <a:rPr lang="fr-CH" dirty="0" smtClean="0">
                <a:solidFill>
                  <a:schemeClr val="tx1"/>
                </a:solidFill>
              </a:rPr>
              <a:t>, </a:t>
            </a:r>
            <a:r>
              <a:rPr lang="fr-CH" dirty="0" err="1" smtClean="0">
                <a:solidFill>
                  <a:schemeClr val="tx1"/>
                </a:solidFill>
              </a:rPr>
              <a:t>Housing</a:t>
            </a:r>
            <a:r>
              <a:rPr lang="fr-CH" dirty="0" smtClean="0">
                <a:solidFill>
                  <a:schemeClr val="tx1"/>
                </a:solidFill>
              </a:rPr>
              <a:t> and Land Management, </a:t>
            </a:r>
            <a:r>
              <a:rPr lang="fr-CH" dirty="0" err="1" smtClean="0">
                <a:solidFill>
                  <a:schemeClr val="tx1"/>
                </a:solidFill>
              </a:rPr>
              <a:t>Statistics</a:t>
            </a:r>
            <a:r>
              <a:rPr lang="fr-CH" dirty="0" smtClean="0">
                <a:solidFill>
                  <a:schemeClr val="tx1"/>
                </a:solidFill>
              </a:rPr>
              <a:t>, etc.  </a:t>
            </a:r>
            <a:endParaRPr lang="en-GB" dirty="0" smtClean="0">
              <a:solidFill>
                <a:schemeClr val="tx1"/>
              </a:solidFill>
            </a:endParaRPr>
          </a:p>
          <a:p>
            <a:pPr marL="285750" indent="-285750">
              <a:lnSpc>
                <a:spcPct val="90000"/>
              </a:lnSpc>
              <a:buFont typeface="Arial" panose="020B0604020202020204" pitchFamily="34" charset="0"/>
              <a:buChar char="•"/>
            </a:pPr>
            <a:r>
              <a:rPr lang="en-GB" dirty="0" smtClean="0">
                <a:solidFill>
                  <a:schemeClr val="tx1"/>
                </a:solidFill>
              </a:rPr>
              <a:t>UNECE </a:t>
            </a:r>
            <a:r>
              <a:rPr lang="en-GB" dirty="0">
                <a:solidFill>
                  <a:schemeClr val="tx1"/>
                </a:solidFill>
              </a:rPr>
              <a:t>helps implement the Sustainable Development Goals by translating  </a:t>
            </a:r>
            <a:r>
              <a:rPr lang="en-GB" dirty="0" smtClean="0">
                <a:solidFill>
                  <a:schemeClr val="tx1"/>
                </a:solidFill>
              </a:rPr>
              <a:t>global goals into </a:t>
            </a:r>
            <a:r>
              <a:rPr lang="en-GB" dirty="0">
                <a:solidFill>
                  <a:schemeClr val="tx1"/>
                </a:solidFill>
              </a:rPr>
              <a:t>norms, standards and </a:t>
            </a:r>
            <a:r>
              <a:rPr lang="en-GB" dirty="0" smtClean="0">
                <a:solidFill>
                  <a:schemeClr val="tx1"/>
                </a:solidFill>
              </a:rPr>
              <a:t>conventions, building </a:t>
            </a:r>
            <a:r>
              <a:rPr lang="en-GB" dirty="0">
                <a:solidFill>
                  <a:schemeClr val="tx1"/>
                </a:solidFill>
              </a:rPr>
              <a:t>capacity and engaging in partnerships with the </a:t>
            </a:r>
            <a:r>
              <a:rPr lang="en-GB" dirty="0" smtClean="0">
                <a:solidFill>
                  <a:schemeClr val="tx1"/>
                </a:solidFill>
              </a:rPr>
              <a:t>private sector, the academia, and </a:t>
            </a:r>
            <a:r>
              <a:rPr lang="en-GB" dirty="0">
                <a:solidFill>
                  <a:schemeClr val="tx1"/>
                </a:solidFill>
              </a:rPr>
              <a:t>civil </a:t>
            </a:r>
            <a:r>
              <a:rPr lang="en-GB" dirty="0" smtClean="0">
                <a:solidFill>
                  <a:schemeClr val="tx1"/>
                </a:solidFill>
              </a:rPr>
              <a:t>society</a:t>
            </a:r>
            <a:endParaRPr lang="en-GB" dirty="0">
              <a:solidFill>
                <a:schemeClr val="tx1"/>
              </a:solidFill>
            </a:endParaRPr>
          </a:p>
          <a:p>
            <a:pPr marL="285750" indent="-285750">
              <a:lnSpc>
                <a:spcPct val="90000"/>
              </a:lnSpc>
              <a:buFont typeface="Arial" panose="020B0604020202020204" pitchFamily="34" charset="0"/>
              <a:buChar char="•"/>
            </a:pPr>
            <a:r>
              <a:rPr lang="en-GB" dirty="0" smtClean="0">
                <a:solidFill>
                  <a:schemeClr val="tx1"/>
                </a:solidFill>
              </a:rPr>
              <a:t>“</a:t>
            </a:r>
            <a:r>
              <a:rPr lang="en-GB" dirty="0">
                <a:solidFill>
                  <a:schemeClr val="tx1"/>
                </a:solidFill>
              </a:rPr>
              <a:t>UNECE’s achievements have made it a go-to source for improving </a:t>
            </a:r>
            <a:r>
              <a:rPr lang="en-GB" dirty="0" smtClean="0">
                <a:solidFill>
                  <a:schemeClr val="tx1"/>
                </a:solidFill>
              </a:rPr>
              <a:t>global </a:t>
            </a:r>
            <a:r>
              <a:rPr lang="en-GB" dirty="0">
                <a:solidFill>
                  <a:schemeClr val="tx1"/>
                </a:solidFill>
              </a:rPr>
              <a:t>public goods and services, with more than 100 countries beyond </a:t>
            </a:r>
            <a:r>
              <a:rPr lang="en-GB" dirty="0" smtClean="0">
                <a:solidFill>
                  <a:schemeClr val="tx1"/>
                </a:solidFill>
              </a:rPr>
              <a:t> the </a:t>
            </a:r>
            <a:r>
              <a:rPr lang="en-GB" dirty="0">
                <a:solidFill>
                  <a:schemeClr val="tx1"/>
                </a:solidFill>
              </a:rPr>
              <a:t>UNECE region benefiting from its work</a:t>
            </a:r>
            <a:r>
              <a:rPr lang="en-GB" dirty="0" smtClean="0">
                <a:solidFill>
                  <a:schemeClr val="tx1"/>
                </a:solidFill>
              </a:rPr>
              <a:t>” (UN </a:t>
            </a:r>
            <a:r>
              <a:rPr lang="en-GB" dirty="0">
                <a:solidFill>
                  <a:schemeClr val="tx1"/>
                </a:solidFill>
              </a:rPr>
              <a:t>Secretary-General Ban </a:t>
            </a:r>
            <a:r>
              <a:rPr lang="en-GB" dirty="0" smtClean="0">
                <a:solidFill>
                  <a:schemeClr val="tx1"/>
                </a:solidFill>
              </a:rPr>
              <a:t>Ki-moon)</a:t>
            </a:r>
            <a:endParaRPr lang="en-GB" dirty="0" smtClean="0"/>
          </a:p>
        </p:txBody>
      </p:sp>
    </p:spTree>
    <p:extLst>
      <p:ext uri="{BB962C8B-B14F-4D97-AF65-F5344CB8AC3E}">
        <p14:creationId xmlns:p14="http://schemas.microsoft.com/office/powerpoint/2010/main" val="58492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77788" y="-171400"/>
            <a:ext cx="11205393" cy="1143000"/>
          </a:xfrm>
          <a:prstGeom prst="rect">
            <a:avLst/>
          </a:prstGeom>
        </p:spPr>
        <p:txBody>
          <a:bodyPr vert="horz" lIns="0" tIns="0" rIns="0" bIns="0" rtlCol="0" anchor="b" anchorCtr="0">
            <a:normAutofit fontScale="97500"/>
          </a:bodyPr>
          <a:lstStyle>
            <a:lvl1pPr algn="l" defTabSz="914400" rtl="0" eaLnBrk="1" latinLnBrk="0" hangingPunct="1">
              <a:lnSpc>
                <a:spcPct val="90000"/>
              </a:lnSpc>
              <a:spcBef>
                <a:spcPct val="0"/>
              </a:spcBef>
              <a:buNone/>
              <a:defRPr sz="5000" b="1" kern="1200" spc="-100" baseline="0">
                <a:solidFill>
                  <a:schemeClr val="tx1"/>
                </a:solidFill>
                <a:latin typeface="Arial"/>
                <a:ea typeface="+mj-ea"/>
                <a:cs typeface="+mj-cs"/>
              </a:defRPr>
            </a:lvl1pPr>
          </a:lstStyle>
          <a:p>
            <a:r>
              <a:rPr lang="fr-CH" sz="3000" dirty="0"/>
              <a:t>Save the dates! </a:t>
            </a:r>
            <a:endParaRPr lang="en-US" sz="3000" dirty="0"/>
          </a:p>
        </p:txBody>
      </p:sp>
      <p:sp>
        <p:nvSpPr>
          <p:cNvPr id="5" name="Rectangle 4"/>
          <p:cNvSpPr/>
          <p:nvPr/>
        </p:nvSpPr>
        <p:spPr>
          <a:xfrm>
            <a:off x="981844" y="1403761"/>
            <a:ext cx="10485313" cy="1729704"/>
          </a:xfrm>
          <a:prstGeom prst="rect">
            <a:avLst/>
          </a:prstGeom>
        </p:spPr>
        <p:txBody>
          <a:bodyPr wrap="square">
            <a:spAutoFit/>
          </a:bodyPr>
          <a:lstStyle/>
          <a:p>
            <a:pPr marL="182880" lvl="0" indent="-182880">
              <a:lnSpc>
                <a:spcPct val="90000"/>
              </a:lnSpc>
              <a:spcBef>
                <a:spcPts val="1200"/>
              </a:spcBef>
              <a:buFont typeface="HP Simplified" panose="020B0604020204020204" pitchFamily="34" charset="0"/>
              <a:buChar char="•"/>
            </a:pPr>
            <a:endParaRPr lang="fr-CH" sz="2400" dirty="0" smtClean="0">
              <a:solidFill>
                <a:prstClr val="black"/>
              </a:solidFill>
            </a:endParaRPr>
          </a:p>
          <a:p>
            <a:pPr marL="182880" lvl="0" indent="-182880">
              <a:lnSpc>
                <a:spcPct val="90000"/>
              </a:lnSpc>
              <a:spcBef>
                <a:spcPts val="1200"/>
              </a:spcBef>
              <a:buFont typeface="HP Simplified" panose="020B0604020204020204" pitchFamily="34" charset="0"/>
              <a:buChar char="•"/>
            </a:pPr>
            <a:r>
              <a:rPr lang="fr-CH" sz="2400" dirty="0" err="1" smtClean="0">
                <a:solidFill>
                  <a:prstClr val="black"/>
                </a:solidFill>
              </a:rPr>
              <a:t>Working</a:t>
            </a:r>
            <a:r>
              <a:rPr lang="fr-CH" sz="2400" dirty="0" smtClean="0">
                <a:solidFill>
                  <a:prstClr val="black"/>
                </a:solidFill>
              </a:rPr>
              <a:t> Party Session: 28-30 </a:t>
            </a:r>
            <a:r>
              <a:rPr lang="fr-CH" sz="2400" dirty="0" err="1" smtClean="0">
                <a:solidFill>
                  <a:prstClr val="black"/>
                </a:solidFill>
              </a:rPr>
              <a:t>November</a:t>
            </a:r>
            <a:r>
              <a:rPr lang="fr-CH" sz="2400" dirty="0" smtClean="0">
                <a:solidFill>
                  <a:prstClr val="black"/>
                </a:solidFill>
              </a:rPr>
              <a:t> 2017 – Geneva  </a:t>
            </a:r>
          </a:p>
          <a:p>
            <a:pPr marL="182880" lvl="0" indent="-182880">
              <a:lnSpc>
                <a:spcPct val="90000"/>
              </a:lnSpc>
              <a:spcBef>
                <a:spcPts val="1200"/>
              </a:spcBef>
              <a:buFont typeface="HP Simplified" panose="020B0604020204020204" pitchFamily="34" charset="0"/>
              <a:buChar char="•"/>
            </a:pPr>
            <a:r>
              <a:rPr lang="fr-CH" sz="2400" dirty="0" smtClean="0">
                <a:solidFill>
                  <a:prstClr val="black"/>
                </a:solidFill>
              </a:rPr>
              <a:t>Meeting of the </a:t>
            </a:r>
            <a:r>
              <a:rPr lang="en-US" sz="2400" dirty="0">
                <a:solidFill>
                  <a:prstClr val="black"/>
                </a:solidFill>
              </a:rPr>
              <a:t> Advisory Group on Market Surveillance (MARS) - 11-12 September, </a:t>
            </a:r>
            <a:r>
              <a:rPr lang="en-US" sz="2400" dirty="0" smtClean="0">
                <a:solidFill>
                  <a:prstClr val="black"/>
                </a:solidFill>
              </a:rPr>
              <a:t>Stockholm </a:t>
            </a:r>
          </a:p>
        </p:txBody>
      </p:sp>
    </p:spTree>
    <p:extLst>
      <p:ext uri="{BB962C8B-B14F-4D97-AF65-F5344CB8AC3E}">
        <p14:creationId xmlns:p14="http://schemas.microsoft.com/office/powerpoint/2010/main" val="290455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756" y="125760"/>
            <a:ext cx="11953328" cy="1143000"/>
          </a:xfrm>
        </p:spPr>
        <p:txBody>
          <a:bodyPr>
            <a:normAutofit/>
          </a:bodyPr>
          <a:lstStyle/>
          <a:p>
            <a:r>
              <a:rPr lang="fr-CH" sz="3600" dirty="0" smtClean="0"/>
              <a:t>UNECE </a:t>
            </a:r>
            <a:r>
              <a:rPr lang="fr-CH" sz="3600" dirty="0" err="1" smtClean="0"/>
              <a:t>Working</a:t>
            </a:r>
            <a:r>
              <a:rPr lang="fr-CH" sz="3600" dirty="0" smtClean="0"/>
              <a:t> Party on: </a:t>
            </a:r>
            <a:br>
              <a:rPr lang="fr-CH" sz="3600" dirty="0" smtClean="0"/>
            </a:br>
            <a:r>
              <a:rPr lang="fr-CH" sz="3600" dirty="0" err="1" smtClean="0"/>
              <a:t>Regulatory</a:t>
            </a:r>
            <a:r>
              <a:rPr lang="fr-CH" sz="3600" dirty="0" smtClean="0"/>
              <a:t> </a:t>
            </a:r>
            <a:r>
              <a:rPr lang="fr-CH" sz="3600" dirty="0" err="1" smtClean="0"/>
              <a:t>cooperation</a:t>
            </a:r>
            <a:r>
              <a:rPr lang="fr-CH" sz="3600" dirty="0" smtClean="0"/>
              <a:t> &amp; </a:t>
            </a:r>
            <a:r>
              <a:rPr lang="fr-CH" sz="3600" dirty="0" err="1" smtClean="0"/>
              <a:t>std</a:t>
            </a:r>
            <a:r>
              <a:rPr lang="fr-CH" sz="3600" dirty="0" smtClean="0"/>
              <a:t> </a:t>
            </a:r>
            <a:r>
              <a:rPr lang="fr-CH" sz="3600" dirty="0" err="1" smtClean="0"/>
              <a:t>policies</a:t>
            </a:r>
            <a:r>
              <a:rPr lang="fr-CH" sz="3600" dirty="0" smtClean="0"/>
              <a:t> (WP.6) </a:t>
            </a:r>
            <a:endParaRPr lang="en-US" sz="3600" dirty="0"/>
          </a:p>
        </p:txBody>
      </p:sp>
      <p:sp>
        <p:nvSpPr>
          <p:cNvPr id="7" name="Text Box 2"/>
          <p:cNvSpPr txBox="1">
            <a:spLocks noChangeArrowheads="1"/>
          </p:cNvSpPr>
          <p:nvPr/>
        </p:nvSpPr>
        <p:spPr bwMode="auto">
          <a:xfrm>
            <a:off x="318674" y="1268760"/>
            <a:ext cx="11373624" cy="282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334963" indent="-334963">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1pPr>
            <a:lvl2pPr marL="37931725" indent="-37474525">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2pPr>
            <a:lvl3pPr>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3pPr>
            <a:lvl4pPr>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4pPr>
            <a:lvl5pPr>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5pPr>
            <a:lvl6pPr marL="457200" eaLnBrk="0" fontAlgn="base" hangingPunct="0">
              <a:lnSpc>
                <a:spcPct val="95000"/>
              </a:lnSpc>
              <a:spcBef>
                <a:spcPct val="0"/>
              </a:spcBef>
              <a:spcAft>
                <a:spcPct val="0"/>
              </a:spcAft>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6pPr>
            <a:lvl7pPr marL="914400" eaLnBrk="0" fontAlgn="base" hangingPunct="0">
              <a:lnSpc>
                <a:spcPct val="95000"/>
              </a:lnSpc>
              <a:spcBef>
                <a:spcPct val="0"/>
              </a:spcBef>
              <a:spcAft>
                <a:spcPct val="0"/>
              </a:spcAft>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7pPr>
            <a:lvl8pPr marL="1371600" eaLnBrk="0" fontAlgn="base" hangingPunct="0">
              <a:lnSpc>
                <a:spcPct val="95000"/>
              </a:lnSpc>
              <a:spcBef>
                <a:spcPct val="0"/>
              </a:spcBef>
              <a:spcAft>
                <a:spcPct val="0"/>
              </a:spcAft>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8pPr>
            <a:lvl9pPr marL="1828800" eaLnBrk="0" fontAlgn="base" hangingPunct="0">
              <a:lnSpc>
                <a:spcPct val="95000"/>
              </a:lnSpc>
              <a:spcBef>
                <a:spcPct val="0"/>
              </a:spcBef>
              <a:spcAft>
                <a:spcPct val="0"/>
              </a:spcAft>
              <a:tabLst>
                <a:tab pos="334963" algn="l"/>
                <a:tab pos="1249363" algn="l"/>
                <a:tab pos="2163763" algn="l"/>
                <a:tab pos="3078163" algn="l"/>
                <a:tab pos="3992563" algn="l"/>
                <a:tab pos="4906963" algn="l"/>
                <a:tab pos="5821363" algn="l"/>
                <a:tab pos="6735763" algn="l"/>
                <a:tab pos="7650163" algn="l"/>
                <a:tab pos="8564563" algn="l"/>
                <a:tab pos="9478963" algn="l"/>
                <a:tab pos="10393363" algn="l"/>
              </a:tabLst>
              <a:defRPr sz="2400">
                <a:solidFill>
                  <a:schemeClr val="bg1"/>
                </a:solidFill>
                <a:latin typeface="Times New Roman" pitchFamily="18" charset="0"/>
                <a:cs typeface="Lucida Sans Unicode" pitchFamily="34" charset="0"/>
              </a:defRPr>
            </a:lvl9pPr>
          </a:lstStyle>
          <a:p>
            <a:pPr fontAlgn="base">
              <a:lnSpc>
                <a:spcPct val="87000"/>
              </a:lnSpc>
              <a:spcBef>
                <a:spcPct val="0"/>
              </a:spcBef>
              <a:spcAft>
                <a:spcPct val="0"/>
              </a:spcAft>
              <a:buFont typeface="Arial" pitchFamily="34" charset="0"/>
              <a:buNone/>
            </a:pPr>
            <a:r>
              <a:rPr lang="en-GB" b="1" dirty="0" smtClean="0">
                <a:solidFill>
                  <a:srgbClr val="FF9900"/>
                </a:solidFill>
                <a:latin typeface="Arial" pitchFamily="34" charset="0"/>
                <a:cs typeface="Arial" pitchFamily="34" charset="0"/>
              </a:rPr>
              <a:t>What is it:</a:t>
            </a:r>
            <a:r>
              <a:rPr lang="en-GB" b="1" dirty="0" smtClean="0">
                <a:solidFill>
                  <a:srgbClr val="FFFFFF"/>
                </a:solidFill>
                <a:latin typeface="Arial" pitchFamily="34" charset="0"/>
                <a:cs typeface="Arial" pitchFamily="34" charset="0"/>
              </a:rPr>
              <a:t> </a:t>
            </a:r>
            <a:endParaRPr lang="en-GB" b="1" dirty="0">
              <a:solidFill>
                <a:srgbClr val="FFFFFF"/>
              </a:solidFill>
              <a:latin typeface="Arial" pitchFamily="34" charset="0"/>
              <a:cs typeface="Arial" pitchFamily="34" charset="0"/>
            </a:endParaRPr>
          </a:p>
          <a:p>
            <a:pPr fontAlgn="base">
              <a:lnSpc>
                <a:spcPct val="87000"/>
              </a:lnSpc>
              <a:spcBef>
                <a:spcPct val="0"/>
              </a:spcBef>
              <a:spcAft>
                <a:spcPct val="0"/>
              </a:spcAft>
              <a:buFont typeface="Arial" pitchFamily="34" charset="0"/>
              <a:buChar char="•"/>
            </a:pPr>
            <a:r>
              <a:rPr lang="en-GB" dirty="0">
                <a:solidFill>
                  <a:prstClr val="black"/>
                </a:solidFill>
                <a:latin typeface="Arial" pitchFamily="34" charset="0"/>
                <a:cs typeface="Arial" pitchFamily="34" charset="0"/>
              </a:rPr>
              <a:t>Intergovernmental body</a:t>
            </a:r>
          </a:p>
          <a:p>
            <a:pPr fontAlgn="base">
              <a:lnSpc>
                <a:spcPct val="87000"/>
              </a:lnSpc>
              <a:spcBef>
                <a:spcPct val="0"/>
              </a:spcBef>
              <a:spcAft>
                <a:spcPct val="0"/>
              </a:spcAft>
              <a:buFont typeface="Arial" pitchFamily="34" charset="0"/>
              <a:buChar char="•"/>
            </a:pPr>
            <a:r>
              <a:rPr lang="en-GB" dirty="0">
                <a:solidFill>
                  <a:prstClr val="black"/>
                </a:solidFill>
                <a:latin typeface="Arial" pitchFamily="34" charset="0"/>
                <a:cs typeface="Arial" pitchFamily="34" charset="0"/>
              </a:rPr>
              <a:t>Participation by: authorities, regional &amp; int’l </a:t>
            </a:r>
            <a:r>
              <a:rPr lang="en-GB" dirty="0" smtClean="0">
                <a:solidFill>
                  <a:prstClr val="black"/>
                </a:solidFill>
                <a:latin typeface="Arial" pitchFamily="34" charset="0"/>
                <a:cs typeface="Arial" pitchFamily="34" charset="0"/>
              </a:rPr>
              <a:t>org, standards-setting </a:t>
            </a:r>
            <a:r>
              <a:rPr lang="en-GB" dirty="0">
                <a:solidFill>
                  <a:prstClr val="black"/>
                </a:solidFill>
                <a:latin typeface="Arial" pitchFamily="34" charset="0"/>
                <a:cs typeface="Arial" pitchFamily="34" charset="0"/>
              </a:rPr>
              <a:t>bodies, business, </a:t>
            </a:r>
            <a:r>
              <a:rPr lang="en-GB" dirty="0" smtClean="0">
                <a:solidFill>
                  <a:prstClr val="black"/>
                </a:solidFill>
                <a:latin typeface="Arial" pitchFamily="34" charset="0"/>
                <a:cs typeface="Arial" pitchFamily="34" charset="0"/>
              </a:rPr>
              <a:t>certification </a:t>
            </a:r>
            <a:r>
              <a:rPr lang="en-GB" dirty="0">
                <a:solidFill>
                  <a:prstClr val="black"/>
                </a:solidFill>
                <a:latin typeface="Arial" pitchFamily="34" charset="0"/>
                <a:cs typeface="Arial" pitchFamily="34" charset="0"/>
              </a:rPr>
              <a:t>bodies, test houses, civil society</a:t>
            </a:r>
          </a:p>
          <a:p>
            <a:pPr fontAlgn="base">
              <a:lnSpc>
                <a:spcPct val="87000"/>
              </a:lnSpc>
              <a:spcBef>
                <a:spcPct val="0"/>
              </a:spcBef>
              <a:spcAft>
                <a:spcPct val="0"/>
              </a:spcAft>
              <a:buFont typeface="Arial" pitchFamily="34" charset="0"/>
              <a:buChar char="•"/>
            </a:pPr>
            <a:r>
              <a:rPr lang="en-GB" dirty="0">
                <a:solidFill>
                  <a:prstClr val="black"/>
                </a:solidFill>
                <a:latin typeface="Arial" pitchFamily="34" charset="0"/>
                <a:cs typeface="Arial" pitchFamily="34" charset="0"/>
              </a:rPr>
              <a:t>From all UN Member States</a:t>
            </a:r>
          </a:p>
          <a:p>
            <a:pPr fontAlgn="base">
              <a:lnSpc>
                <a:spcPct val="87000"/>
              </a:lnSpc>
              <a:spcBef>
                <a:spcPct val="0"/>
              </a:spcBef>
              <a:spcAft>
                <a:spcPct val="0"/>
              </a:spcAft>
              <a:buFont typeface="Arial" pitchFamily="34" charset="0"/>
              <a:buChar char="•"/>
            </a:pPr>
            <a:r>
              <a:rPr lang="en-GB" dirty="0">
                <a:solidFill>
                  <a:prstClr val="black"/>
                </a:solidFill>
                <a:latin typeface="Arial" pitchFamily="34" charset="0"/>
                <a:cs typeface="Arial" pitchFamily="34" charset="0"/>
              </a:rPr>
              <a:t>1970 – </a:t>
            </a:r>
            <a:r>
              <a:rPr lang="en-GB" dirty="0" smtClean="0">
                <a:solidFill>
                  <a:prstClr val="black"/>
                </a:solidFill>
                <a:latin typeface="Arial" pitchFamily="34" charset="0"/>
                <a:cs typeface="Arial" pitchFamily="34" charset="0"/>
              </a:rPr>
              <a:t>2015:  45+ years</a:t>
            </a:r>
          </a:p>
          <a:p>
            <a:pPr marL="0" indent="0" fontAlgn="base">
              <a:lnSpc>
                <a:spcPct val="87000"/>
              </a:lnSpc>
              <a:spcBef>
                <a:spcPct val="0"/>
              </a:spcBef>
              <a:spcAft>
                <a:spcPct val="0"/>
              </a:spcAft>
            </a:pPr>
            <a:r>
              <a:rPr lang="en-GB" b="1" dirty="0" smtClean="0">
                <a:solidFill>
                  <a:srgbClr val="FF9900"/>
                </a:solidFill>
                <a:latin typeface="Arial" pitchFamily="34" charset="0"/>
                <a:cs typeface="Arial" pitchFamily="34" charset="0"/>
              </a:rPr>
              <a:t>Mandate</a:t>
            </a:r>
            <a:r>
              <a:rPr lang="en-GB" b="1" dirty="0">
                <a:solidFill>
                  <a:srgbClr val="FF9900"/>
                </a:solidFill>
                <a:latin typeface="Arial" pitchFamily="34" charset="0"/>
                <a:cs typeface="Arial" pitchFamily="34" charset="0"/>
              </a:rPr>
              <a:t>:</a:t>
            </a:r>
          </a:p>
          <a:p>
            <a:pPr fontAlgn="base">
              <a:lnSpc>
                <a:spcPct val="87000"/>
              </a:lnSpc>
              <a:spcBef>
                <a:spcPct val="0"/>
              </a:spcBef>
              <a:spcAft>
                <a:spcPct val="0"/>
              </a:spcAft>
              <a:buFont typeface="Arial" pitchFamily="34" charset="0"/>
              <a:buChar char="•"/>
            </a:pPr>
            <a:r>
              <a:rPr lang="en-GB" dirty="0" smtClean="0">
                <a:solidFill>
                  <a:prstClr val="black"/>
                </a:solidFill>
                <a:latin typeface="Wingdings" pitchFamily="2" charset="2"/>
                <a:cs typeface="Arial" pitchFamily="34" charset="0"/>
              </a:rPr>
              <a:t></a:t>
            </a:r>
            <a:r>
              <a:rPr lang="en-GB" dirty="0" smtClean="0">
                <a:solidFill>
                  <a:prstClr val="black"/>
                </a:solidFill>
                <a:latin typeface="Arial" pitchFamily="34" charset="0"/>
                <a:cs typeface="Arial" pitchFamily="34" charset="0"/>
              </a:rPr>
              <a:t> </a:t>
            </a:r>
            <a:r>
              <a:rPr lang="en-GB" dirty="0">
                <a:solidFill>
                  <a:prstClr val="black"/>
                </a:solidFill>
                <a:latin typeface="Arial" pitchFamily="34" charset="0"/>
                <a:cs typeface="Arial" pitchFamily="34" charset="0"/>
              </a:rPr>
              <a:t>Standardization </a:t>
            </a:r>
            <a:r>
              <a:rPr lang="en-GB" dirty="0">
                <a:solidFill>
                  <a:prstClr val="black"/>
                </a:solidFill>
                <a:latin typeface="Wingdings" pitchFamily="2" charset="2"/>
                <a:cs typeface="Arial" pitchFamily="34" charset="0"/>
              </a:rPr>
              <a:t></a:t>
            </a:r>
            <a:r>
              <a:rPr lang="en-GB" dirty="0">
                <a:solidFill>
                  <a:prstClr val="black"/>
                </a:solidFill>
                <a:latin typeface="Arial" pitchFamily="34" charset="0"/>
                <a:cs typeface="Arial" pitchFamily="34" charset="0"/>
              </a:rPr>
              <a:t> </a:t>
            </a:r>
            <a:r>
              <a:rPr lang="en-GB" dirty="0" smtClean="0">
                <a:solidFill>
                  <a:prstClr val="black"/>
                </a:solidFill>
                <a:latin typeface="Arial" pitchFamily="34" charset="0"/>
                <a:cs typeface="Arial" pitchFamily="34" charset="0"/>
              </a:rPr>
              <a:t>Regulatory cooperation </a:t>
            </a:r>
            <a:r>
              <a:rPr lang="en-GB" dirty="0" smtClean="0">
                <a:solidFill>
                  <a:prstClr val="black"/>
                </a:solidFill>
                <a:latin typeface="Wingdings" pitchFamily="2" charset="2"/>
                <a:cs typeface="Arial" pitchFamily="34" charset="0"/>
              </a:rPr>
              <a:t></a:t>
            </a:r>
            <a:r>
              <a:rPr lang="en-GB" dirty="0" smtClean="0">
                <a:solidFill>
                  <a:prstClr val="black"/>
                </a:solidFill>
                <a:latin typeface="Arial" pitchFamily="34" charset="0"/>
                <a:cs typeface="Arial" pitchFamily="34" charset="0"/>
              </a:rPr>
              <a:t> </a:t>
            </a:r>
            <a:r>
              <a:rPr lang="en-GB" dirty="0">
                <a:solidFill>
                  <a:prstClr val="black"/>
                </a:solidFill>
                <a:latin typeface="Arial" pitchFamily="34" charset="0"/>
                <a:cs typeface="Arial" pitchFamily="34" charset="0"/>
              </a:rPr>
              <a:t>Conformity assessment </a:t>
            </a:r>
            <a:r>
              <a:rPr lang="en-GB" dirty="0">
                <a:solidFill>
                  <a:prstClr val="black"/>
                </a:solidFill>
                <a:latin typeface="Wingdings" pitchFamily="2" charset="2"/>
                <a:cs typeface="Arial" pitchFamily="34" charset="0"/>
              </a:rPr>
              <a:t></a:t>
            </a:r>
            <a:r>
              <a:rPr lang="en-GB" dirty="0">
                <a:solidFill>
                  <a:prstClr val="black"/>
                </a:solidFill>
                <a:latin typeface="Arial" pitchFamily="34" charset="0"/>
                <a:cs typeface="Arial" pitchFamily="34" charset="0"/>
              </a:rPr>
              <a:t> Accreditation </a:t>
            </a:r>
            <a:r>
              <a:rPr lang="en-GB" dirty="0">
                <a:solidFill>
                  <a:prstClr val="black"/>
                </a:solidFill>
                <a:latin typeface="Wingdings" pitchFamily="2" charset="2"/>
                <a:cs typeface="Arial" pitchFamily="34" charset="0"/>
              </a:rPr>
              <a:t></a:t>
            </a:r>
            <a:r>
              <a:rPr lang="en-GB" dirty="0">
                <a:solidFill>
                  <a:prstClr val="black"/>
                </a:solidFill>
                <a:latin typeface="Arial" pitchFamily="34" charset="0"/>
                <a:cs typeface="Arial" pitchFamily="34" charset="0"/>
              </a:rPr>
              <a:t> Metrology </a:t>
            </a:r>
            <a:r>
              <a:rPr lang="en-GB" dirty="0">
                <a:solidFill>
                  <a:prstClr val="black"/>
                </a:solidFill>
                <a:latin typeface="Wingdings" pitchFamily="2" charset="2"/>
                <a:cs typeface="Arial" pitchFamily="34" charset="0"/>
              </a:rPr>
              <a:t></a:t>
            </a:r>
            <a:r>
              <a:rPr lang="en-GB" dirty="0">
                <a:solidFill>
                  <a:prstClr val="black"/>
                </a:solidFill>
                <a:latin typeface="Arial" pitchFamily="34" charset="0"/>
                <a:cs typeface="Arial" pitchFamily="34" charset="0"/>
              </a:rPr>
              <a:t> Market </a:t>
            </a:r>
            <a:r>
              <a:rPr lang="en-GB" dirty="0" smtClean="0">
                <a:solidFill>
                  <a:prstClr val="black"/>
                </a:solidFill>
                <a:latin typeface="Arial" pitchFamily="34" charset="0"/>
                <a:cs typeface="Arial" pitchFamily="34" charset="0"/>
              </a:rPr>
              <a:t>surveillance </a:t>
            </a:r>
            <a:r>
              <a:rPr lang="en-GB" dirty="0" smtClean="0">
                <a:solidFill>
                  <a:prstClr val="black"/>
                </a:solidFill>
                <a:latin typeface="Wingdings" pitchFamily="2" charset="2"/>
                <a:cs typeface="Arial" pitchFamily="34" charset="0"/>
              </a:rPr>
              <a:t></a:t>
            </a:r>
            <a:r>
              <a:rPr lang="en-GB" dirty="0" smtClean="0">
                <a:solidFill>
                  <a:prstClr val="black"/>
                </a:solidFill>
                <a:latin typeface="Arial" pitchFamily="34" charset="0"/>
                <a:cs typeface="Arial" pitchFamily="34" charset="0"/>
              </a:rPr>
              <a:t> Risk Management in regulatory frameworks   </a:t>
            </a:r>
            <a:r>
              <a:rPr lang="en-GB" dirty="0" smtClean="0">
                <a:solidFill>
                  <a:prstClr val="black"/>
                </a:solidFill>
                <a:latin typeface="Wingdings" pitchFamily="2" charset="2"/>
                <a:cs typeface="Arial" pitchFamily="34" charset="0"/>
              </a:rPr>
              <a:t></a:t>
            </a:r>
            <a:r>
              <a:rPr lang="en-GB" dirty="0" smtClean="0">
                <a:solidFill>
                  <a:prstClr val="black"/>
                </a:solidFill>
                <a:latin typeface="Arial" pitchFamily="34" charset="0"/>
                <a:cs typeface="Arial" pitchFamily="34" charset="0"/>
              </a:rPr>
              <a:t> Education on standards and standards related issues</a:t>
            </a:r>
            <a:endParaRPr lang="en-GB" dirty="0">
              <a:solidFill>
                <a:prstClr val="black"/>
              </a:solidFill>
              <a:latin typeface="Arial" pitchFamily="34" charset="0"/>
              <a:cs typeface="Arial" pitchFamily="34" charset="0"/>
            </a:endParaRPr>
          </a:p>
          <a:p>
            <a:pPr fontAlgn="base">
              <a:spcBef>
                <a:spcPct val="0"/>
              </a:spcBef>
              <a:spcAft>
                <a:spcPts val="750"/>
              </a:spcAft>
              <a:buFont typeface="Wingdings" pitchFamily="2" charset="2"/>
              <a:buNone/>
            </a:pPr>
            <a:r>
              <a:rPr lang="en-GB" b="1" dirty="0" smtClean="0">
                <a:solidFill>
                  <a:srgbClr val="FF9900"/>
                </a:solidFill>
                <a:latin typeface="Arial" pitchFamily="34" charset="0"/>
                <a:cs typeface="Arial" pitchFamily="34" charset="0"/>
              </a:rPr>
              <a:t>Activities</a:t>
            </a:r>
            <a:r>
              <a:rPr lang="en-GB" b="1" dirty="0" smtClean="0">
                <a:solidFill>
                  <a:srgbClr val="FFFFFF"/>
                </a:solidFill>
                <a:latin typeface="Arial" pitchFamily="34" charset="0"/>
                <a:cs typeface="Arial" pitchFamily="34" charset="0"/>
              </a:rPr>
              <a:t> </a:t>
            </a:r>
            <a:r>
              <a:rPr lang="en-GB" dirty="0" smtClean="0">
                <a:solidFill>
                  <a:srgbClr val="FFFFFF"/>
                </a:solidFill>
                <a:latin typeface="Arial" pitchFamily="34" charset="0"/>
                <a:cs typeface="Arial" pitchFamily="34" charset="0"/>
              </a:rPr>
              <a:t> </a:t>
            </a:r>
            <a:endParaRPr lang="en-GB" dirty="0" smtClean="0">
              <a:solidFill>
                <a:srgbClr val="C00000"/>
              </a:solidFill>
              <a:latin typeface="Arial" pitchFamily="34" charset="0"/>
              <a:cs typeface="Arial" pitchFamily="34" charset="0"/>
            </a:endParaRPr>
          </a:p>
          <a:p>
            <a:pPr fontAlgn="base">
              <a:lnSpc>
                <a:spcPct val="87000"/>
              </a:lnSpc>
              <a:spcBef>
                <a:spcPct val="0"/>
              </a:spcBef>
              <a:spcAft>
                <a:spcPct val="0"/>
              </a:spcAft>
              <a:buFont typeface="Arial" pitchFamily="34" charset="0"/>
              <a:buChar char="•"/>
            </a:pPr>
            <a:r>
              <a:rPr lang="en-GB" dirty="0" smtClean="0">
                <a:solidFill>
                  <a:prstClr val="black"/>
                </a:solidFill>
                <a:latin typeface="Arial" pitchFamily="34" charset="0"/>
                <a:cs typeface="Arial" pitchFamily="34" charset="0"/>
              </a:rPr>
              <a:t>Develop and </a:t>
            </a:r>
            <a:r>
              <a:rPr lang="en-GB" dirty="0">
                <a:solidFill>
                  <a:prstClr val="black"/>
                </a:solidFill>
                <a:latin typeface="Arial" pitchFamily="34" charset="0"/>
                <a:cs typeface="Arial" pitchFamily="34" charset="0"/>
              </a:rPr>
              <a:t>s</a:t>
            </a:r>
            <a:r>
              <a:rPr lang="en-GB" dirty="0" smtClean="0">
                <a:solidFill>
                  <a:prstClr val="black"/>
                </a:solidFill>
                <a:latin typeface="Arial" pitchFamily="34" charset="0"/>
                <a:cs typeface="Arial" pitchFamily="34" charset="0"/>
              </a:rPr>
              <a:t>hare info &amp; best practice</a:t>
            </a:r>
          </a:p>
          <a:p>
            <a:pPr fontAlgn="base">
              <a:lnSpc>
                <a:spcPct val="87000"/>
              </a:lnSpc>
              <a:spcBef>
                <a:spcPct val="0"/>
              </a:spcBef>
              <a:spcAft>
                <a:spcPct val="0"/>
              </a:spcAft>
              <a:buFont typeface="Arial" pitchFamily="34" charset="0"/>
              <a:buChar char="•"/>
            </a:pPr>
            <a:r>
              <a:rPr lang="en-GB" dirty="0" smtClean="0">
                <a:solidFill>
                  <a:prstClr val="black"/>
                </a:solidFill>
                <a:latin typeface="Arial" pitchFamily="34" charset="0"/>
                <a:cs typeface="Arial" pitchFamily="34" charset="0"/>
              </a:rPr>
              <a:t>Capacity-building (trainings and awareness-raising events)</a:t>
            </a:r>
            <a:endParaRPr lang="en-GB" dirty="0">
              <a:solidFill>
                <a:prstClr val="black"/>
              </a:solidFill>
              <a:latin typeface="Arial" pitchFamily="34" charset="0"/>
              <a:cs typeface="Arial" pitchFamily="34" charset="0"/>
            </a:endParaRPr>
          </a:p>
          <a:p>
            <a:pPr fontAlgn="base">
              <a:lnSpc>
                <a:spcPct val="87000"/>
              </a:lnSpc>
              <a:spcBef>
                <a:spcPct val="0"/>
              </a:spcBef>
              <a:spcAft>
                <a:spcPct val="0"/>
              </a:spcAft>
              <a:buFont typeface="Arial" pitchFamily="34" charset="0"/>
              <a:buChar char="•"/>
            </a:pPr>
            <a:r>
              <a:rPr lang="en-GB" dirty="0" smtClean="0">
                <a:solidFill>
                  <a:prstClr val="black"/>
                </a:solidFill>
                <a:latin typeface="Arial" pitchFamily="34" charset="0"/>
                <a:cs typeface="Arial" pitchFamily="34" charset="0"/>
              </a:rPr>
              <a:t>Develop </a:t>
            </a:r>
            <a:r>
              <a:rPr lang="en-GB" dirty="0">
                <a:solidFill>
                  <a:prstClr val="black"/>
                </a:solidFill>
                <a:latin typeface="Arial" pitchFamily="34" charset="0"/>
                <a:cs typeface="Arial" pitchFamily="34" charset="0"/>
              </a:rPr>
              <a:t>and maintain a set of recommendations </a:t>
            </a:r>
          </a:p>
          <a:p>
            <a:pPr fontAlgn="base">
              <a:lnSpc>
                <a:spcPct val="87000"/>
              </a:lnSpc>
              <a:spcBef>
                <a:spcPct val="0"/>
              </a:spcBef>
              <a:spcAft>
                <a:spcPct val="0"/>
              </a:spcAft>
              <a:buFont typeface="Arial" pitchFamily="34" charset="0"/>
              <a:buChar char="•"/>
            </a:pPr>
            <a:r>
              <a:rPr lang="en-GB" dirty="0" smtClean="0">
                <a:solidFill>
                  <a:prstClr val="black"/>
                </a:solidFill>
                <a:latin typeface="Arial" pitchFamily="34" charset="0"/>
                <a:cs typeface="Arial" pitchFamily="34" charset="0"/>
              </a:rPr>
              <a:t>Implement </a:t>
            </a:r>
            <a:r>
              <a:rPr lang="en-GB" dirty="0">
                <a:solidFill>
                  <a:prstClr val="black"/>
                </a:solidFill>
                <a:latin typeface="Arial" pitchFamily="34" charset="0"/>
                <a:cs typeface="Arial" pitchFamily="34" charset="0"/>
              </a:rPr>
              <a:t>a set of initiatives on specific industrial sectors </a:t>
            </a:r>
          </a:p>
        </p:txBody>
      </p:sp>
      <p:sp>
        <p:nvSpPr>
          <p:cNvPr id="5" name="Oval 4"/>
          <p:cNvSpPr/>
          <p:nvPr/>
        </p:nvSpPr>
        <p:spPr>
          <a:xfrm>
            <a:off x="7174532" y="3759128"/>
            <a:ext cx="3600400" cy="504056"/>
          </a:xfrm>
          <a:prstGeom prst="ellipse">
            <a:avLst/>
          </a:prstGeom>
          <a:noFill/>
          <a:ln w="69850">
            <a:solidFill>
              <a:srgbClr val="F0533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smtClean="0"/>
          </a:p>
        </p:txBody>
      </p:sp>
    </p:spTree>
    <p:extLst>
      <p:ext uri="{BB962C8B-B14F-4D97-AF65-F5344CB8AC3E}">
        <p14:creationId xmlns:p14="http://schemas.microsoft.com/office/powerpoint/2010/main" val="827276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additive="repl">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fill="hold" nodeType="withEffect">
                                  <p:stCondLst>
                                    <p:cond delay="0"/>
                                  </p:stCondLst>
                                  <p:childTnLst>
                                    <p:set>
                                      <p:cBhvr additive="repl">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additive="repl">
                                        <p:cTn id="22" dur="1" fill="hold">
                                          <p:stCondLst>
                                            <p:cond delay="0"/>
                                          </p:stCondLst>
                                        </p:cTn>
                                        <p:tgtEl>
                                          <p:spTgt spid="7">
                                            <p:txEl>
                                              <p:pRg st="7" end="7"/>
                                            </p:txEl>
                                          </p:spTgt>
                                        </p:tgtEl>
                                        <p:attrNameLst>
                                          <p:attrName>style.visibility</p:attrName>
                                        </p:attrNameLst>
                                      </p:cBhvr>
                                      <p:to>
                                        <p:strVal val="visible"/>
                                      </p:to>
                                    </p:set>
                                  </p:childTnLst>
                                </p:cTn>
                              </p:par>
                              <p:par>
                                <p:cTn id="23" presetID="1" presetClass="entr" fill="hold" nodeType="withEffect">
                                  <p:stCondLst>
                                    <p:cond delay="0"/>
                                  </p:stCondLst>
                                  <p:childTnLst>
                                    <p:set>
                                      <p:cBhvr additive="repl">
                                        <p:cTn id="24" dur="1" fill="hold">
                                          <p:stCondLst>
                                            <p:cond delay="0"/>
                                          </p:stCondLst>
                                        </p:cTn>
                                        <p:tgtEl>
                                          <p:spTgt spid="7">
                                            <p:txEl>
                                              <p:pRg st="8" end="8"/>
                                            </p:txEl>
                                          </p:spTgt>
                                        </p:tgtEl>
                                        <p:attrNameLst>
                                          <p:attrName>style.visibility</p:attrName>
                                        </p:attrNameLst>
                                      </p:cBhvr>
                                      <p:to>
                                        <p:strVal val="visible"/>
                                      </p:to>
                                    </p:set>
                                  </p:childTnLst>
                                </p:cTn>
                              </p:par>
                              <p:par>
                                <p:cTn id="25" presetID="1" presetClass="entr" fill="hold" nodeType="withEffect">
                                  <p:stCondLst>
                                    <p:cond delay="0"/>
                                  </p:stCondLst>
                                  <p:childTnLst>
                                    <p:set>
                                      <p:cBhvr additive="repl">
                                        <p:cTn id="26" dur="1" fill="hold">
                                          <p:stCondLst>
                                            <p:cond delay="0"/>
                                          </p:stCondLst>
                                        </p:cTn>
                                        <p:tgtEl>
                                          <p:spTgt spid="7">
                                            <p:txEl>
                                              <p:pRg st="9" end="9"/>
                                            </p:txEl>
                                          </p:spTgt>
                                        </p:tgtEl>
                                        <p:attrNameLst>
                                          <p:attrName>style.visibility</p:attrName>
                                        </p:attrNameLst>
                                      </p:cBhvr>
                                      <p:to>
                                        <p:strVal val="visible"/>
                                      </p:to>
                                    </p:set>
                                  </p:childTnLst>
                                </p:cTn>
                              </p:par>
                              <p:par>
                                <p:cTn id="27" presetID="1" presetClass="entr" fill="hold" nodeType="withEffect">
                                  <p:stCondLst>
                                    <p:cond delay="0"/>
                                  </p:stCondLst>
                                  <p:childTnLst>
                                    <p:set>
                                      <p:cBhvr additive="repl">
                                        <p:cTn id="28" dur="1" fill="hold">
                                          <p:stCondLst>
                                            <p:cond delay="0"/>
                                          </p:stCondLst>
                                        </p:cTn>
                                        <p:tgtEl>
                                          <p:spTgt spid="7">
                                            <p:txEl>
                                              <p:pRg st="10" end="10"/>
                                            </p:txEl>
                                          </p:spTgt>
                                        </p:tgtEl>
                                        <p:attrNameLst>
                                          <p:attrName>style.visibility</p:attrName>
                                        </p:attrNameLst>
                                      </p:cBhvr>
                                      <p:to>
                                        <p:strVal val="visible"/>
                                      </p:to>
                                    </p:set>
                                  </p:childTnLst>
                                </p:cTn>
                              </p:par>
                              <p:par>
                                <p:cTn id="29" presetID="1" presetClass="entr" fill="hold" nodeType="withEffect">
                                  <p:stCondLst>
                                    <p:cond delay="0"/>
                                  </p:stCondLst>
                                  <p:childTnLst>
                                    <p:set>
                                      <p:cBhvr additive="repl">
                                        <p:cTn id="30"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72" y="247697"/>
            <a:ext cx="11161240" cy="1143000"/>
          </a:xfrm>
        </p:spPr>
        <p:txBody>
          <a:bodyPr>
            <a:normAutofit fontScale="90000"/>
          </a:bodyPr>
          <a:lstStyle/>
          <a:p>
            <a:r>
              <a:rPr lang="fr-CH" dirty="0" err="1" smtClean="0"/>
              <a:t>Standardization</a:t>
            </a:r>
            <a:r>
              <a:rPr lang="fr-CH" dirty="0" smtClean="0"/>
              <a:t> &amp; </a:t>
            </a:r>
            <a:r>
              <a:rPr lang="fr-CH" dirty="0" err="1" smtClean="0"/>
              <a:t>regulatory</a:t>
            </a:r>
            <a:r>
              <a:rPr lang="fr-CH" dirty="0" smtClean="0"/>
              <a:t> </a:t>
            </a:r>
            <a:r>
              <a:rPr lang="fr-CH" dirty="0" err="1" smtClean="0"/>
              <a:t>cooperation</a:t>
            </a:r>
            <a:r>
              <a:rPr lang="fr-CH" dirty="0" smtClean="0"/>
              <a:t> </a:t>
            </a:r>
            <a:endParaRPr lang="en-US" dirty="0"/>
          </a:p>
        </p:txBody>
      </p:sp>
      <p:pic>
        <p:nvPicPr>
          <p:cNvPr id="2050" name="Picture 2" descr="G:\Trade\07-WP6 LJ Groups and Meetings\2_Group of Experts on RM\malaw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756" y="1844824"/>
            <a:ext cx="5223975" cy="259296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7988" y="4180489"/>
            <a:ext cx="5031196" cy="1938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5230316" y="1549127"/>
            <a:ext cx="6408712" cy="36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CH" sz="2400" dirty="0" err="1" smtClean="0"/>
              <a:t>Promote</a:t>
            </a:r>
            <a:r>
              <a:rPr lang="fr-CH" sz="2400" dirty="0" smtClean="0"/>
              <a:t> the use of standards by </a:t>
            </a:r>
            <a:r>
              <a:rPr lang="fr-CH" sz="2400" dirty="0" err="1" smtClean="0"/>
              <a:t>policy-makers</a:t>
            </a:r>
            <a:r>
              <a:rPr lang="fr-CH" sz="2400" dirty="0" smtClean="0"/>
              <a:t> and business</a:t>
            </a:r>
          </a:p>
          <a:p>
            <a:pPr marL="285750" indent="-285750">
              <a:buFont typeface="Arial" panose="020B0604020202020204" pitchFamily="34" charset="0"/>
              <a:buChar char="•"/>
            </a:pPr>
            <a:endParaRPr lang="fr-CH" sz="2400" dirty="0" smtClean="0"/>
          </a:p>
          <a:p>
            <a:pPr marL="285750" indent="-285750">
              <a:buFont typeface="Arial" panose="020B0604020202020204" pitchFamily="34" charset="0"/>
              <a:buChar char="•"/>
            </a:pPr>
            <a:r>
              <a:rPr lang="fr-CH" sz="2400" dirty="0" smtClean="0"/>
              <a:t>Institution-building </a:t>
            </a:r>
            <a:r>
              <a:rPr lang="fr-CH" sz="2400" dirty="0" err="1" smtClean="0"/>
              <a:t>through</a:t>
            </a:r>
            <a:r>
              <a:rPr lang="fr-CH" sz="2400" dirty="0" smtClean="0"/>
              <a:t> design of </a:t>
            </a:r>
            <a:r>
              <a:rPr lang="fr-CH" sz="2400" dirty="0" err="1" smtClean="0"/>
              <a:t>regulatory</a:t>
            </a:r>
            <a:r>
              <a:rPr lang="fr-CH" sz="2400" dirty="0" smtClean="0"/>
              <a:t> </a:t>
            </a:r>
            <a:r>
              <a:rPr lang="fr-CH" sz="2400" dirty="0" err="1" smtClean="0"/>
              <a:t>systems</a:t>
            </a:r>
            <a:r>
              <a:rPr lang="fr-CH" sz="2400" dirty="0" smtClean="0"/>
              <a:t> </a:t>
            </a:r>
            <a:r>
              <a:rPr lang="fr-CH" sz="2400" dirty="0" err="1" smtClean="0"/>
              <a:t>that</a:t>
            </a:r>
            <a:r>
              <a:rPr lang="fr-CH" sz="2400" dirty="0" smtClean="0"/>
              <a:t> </a:t>
            </a:r>
            <a:r>
              <a:rPr lang="fr-CH" sz="2400" dirty="0" err="1" smtClean="0"/>
              <a:t>integrate</a:t>
            </a:r>
            <a:r>
              <a:rPr lang="fr-CH" sz="2400" dirty="0" smtClean="0"/>
              <a:t> standards </a:t>
            </a:r>
          </a:p>
          <a:p>
            <a:pPr marL="285750" indent="-285750">
              <a:buFont typeface="Arial" panose="020B0604020202020204" pitchFamily="34" charset="0"/>
              <a:buChar char="•"/>
            </a:pPr>
            <a:endParaRPr lang="fr-CH" sz="2400" dirty="0" smtClean="0"/>
          </a:p>
          <a:p>
            <a:pPr marL="285750" indent="-285750">
              <a:buFont typeface="Arial" panose="020B0604020202020204" pitchFamily="34" charset="0"/>
              <a:buChar char="•"/>
            </a:pPr>
            <a:r>
              <a:rPr lang="fr-CH" sz="2400" dirty="0" smtClean="0"/>
              <a:t>Standards for the </a:t>
            </a:r>
            <a:r>
              <a:rPr lang="fr-CH" sz="2400" dirty="0" err="1" smtClean="0"/>
              <a:t>implementation</a:t>
            </a:r>
            <a:r>
              <a:rPr lang="fr-CH" sz="2400" dirty="0" smtClean="0"/>
              <a:t> of global </a:t>
            </a:r>
            <a:r>
              <a:rPr lang="fr-CH" sz="2400" dirty="0" err="1" smtClean="0"/>
              <a:t>frameworks</a:t>
            </a:r>
            <a:r>
              <a:rPr lang="fr-CH" sz="2400" dirty="0" smtClean="0"/>
              <a:t> (SFDRR, </a:t>
            </a:r>
            <a:r>
              <a:rPr lang="fr-CH" sz="2400" dirty="0" err="1" smtClean="0"/>
              <a:t>SDGs</a:t>
            </a:r>
            <a:r>
              <a:rPr lang="fr-CH" sz="2400" dirty="0" smtClean="0"/>
              <a:t>, UN/HABITAT3)</a:t>
            </a:r>
          </a:p>
          <a:p>
            <a:pPr algn="ctr"/>
            <a:endParaRPr lang="en-GB" sz="2400" dirty="0"/>
          </a:p>
        </p:txBody>
      </p:sp>
    </p:spTree>
    <p:extLst>
      <p:ext uri="{BB962C8B-B14F-4D97-AF65-F5344CB8AC3E}">
        <p14:creationId xmlns:p14="http://schemas.microsoft.com/office/powerpoint/2010/main" val="55887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466" y="188640"/>
            <a:ext cx="11616343" cy="762000"/>
          </a:xfrm>
        </p:spPr>
        <p:txBody>
          <a:bodyPr/>
          <a:lstStyle/>
          <a:p>
            <a:r>
              <a:rPr lang="fr-CH" sz="4000" dirty="0" smtClean="0">
                <a:latin typeface="Century Gothic" panose="020B0502020202020204" pitchFamily="34" charset="0"/>
              </a:rPr>
              <a:t>Post-2015 </a:t>
            </a:r>
            <a:r>
              <a:rPr lang="fr-CH" sz="4000" dirty="0" err="1" smtClean="0">
                <a:latin typeface="Century Gothic" panose="020B0502020202020204" pitchFamily="34" charset="0"/>
              </a:rPr>
              <a:t>Development</a:t>
            </a:r>
            <a:r>
              <a:rPr lang="fr-CH" sz="4000" dirty="0" smtClean="0">
                <a:latin typeface="Century Gothic" panose="020B0502020202020204" pitchFamily="34" charset="0"/>
              </a:rPr>
              <a:t> Agenda</a:t>
            </a:r>
            <a:endParaRPr lang="en-GB" sz="4000" dirty="0">
              <a:latin typeface="Century Gothic" panose="020B0502020202020204" pitchFamily="34" charset="0"/>
            </a:endParaRPr>
          </a:p>
        </p:txBody>
      </p:sp>
      <p:sp>
        <p:nvSpPr>
          <p:cNvPr id="6" name="Text Placeholder 3"/>
          <p:cNvSpPr>
            <a:spLocks noGrp="1"/>
          </p:cNvSpPr>
          <p:nvPr>
            <p:ph type="body" sz="quarter" idx="13"/>
          </p:nvPr>
        </p:nvSpPr>
        <p:spPr>
          <a:xfrm>
            <a:off x="6382444" y="1988840"/>
            <a:ext cx="5266017" cy="3384376"/>
          </a:xfrm>
        </p:spPr>
        <p:txBody>
          <a:bodyPr>
            <a:noAutofit/>
          </a:bodyPr>
          <a:lstStyle/>
          <a:p>
            <a:pPr algn="just"/>
            <a:r>
              <a:rPr lang="fr-CH" sz="2000" dirty="0" smtClean="0">
                <a:latin typeface="Century Gothic" panose="020B0502020202020204" pitchFamily="34" charset="0"/>
              </a:rPr>
              <a:t>2015 a </a:t>
            </a:r>
            <a:r>
              <a:rPr lang="fr-CH" sz="2000" dirty="0" err="1" smtClean="0">
                <a:latin typeface="Century Gothic" panose="020B0502020202020204" pitchFamily="34" charset="0"/>
              </a:rPr>
              <a:t>historic</a:t>
            </a:r>
            <a:r>
              <a:rPr lang="fr-CH" sz="2000" dirty="0" smtClean="0">
                <a:latin typeface="Century Gothic" panose="020B0502020202020204" pitchFamily="34" charset="0"/>
              </a:rPr>
              <a:t> </a:t>
            </a:r>
            <a:r>
              <a:rPr lang="fr-CH" sz="2000" dirty="0" err="1" smtClean="0">
                <a:latin typeface="Century Gothic" panose="020B0502020202020204" pitchFamily="34" charset="0"/>
              </a:rPr>
              <a:t>year</a:t>
            </a:r>
            <a:r>
              <a:rPr lang="fr-CH" sz="2000" dirty="0" smtClean="0">
                <a:latin typeface="Century Gothic" panose="020B0502020202020204" pitchFamily="34" charset="0"/>
              </a:rPr>
              <a:t> for the United Nations </a:t>
            </a:r>
          </a:p>
          <a:p>
            <a:pPr algn="just"/>
            <a:r>
              <a:rPr lang="fr-CH" sz="2000" b="1" dirty="0" smtClean="0">
                <a:latin typeface="Century Gothic" panose="020B0502020202020204" pitchFamily="34" charset="0"/>
              </a:rPr>
              <a:t>March 2015</a:t>
            </a:r>
            <a:r>
              <a:rPr lang="fr-CH" sz="2000" dirty="0" smtClean="0">
                <a:latin typeface="Century Gothic" panose="020B0502020202020204" pitchFamily="34" charset="0"/>
              </a:rPr>
              <a:t>: Sendai Framework for </a:t>
            </a:r>
            <a:r>
              <a:rPr lang="fr-CH" sz="2000" dirty="0" err="1" smtClean="0">
                <a:latin typeface="Century Gothic" panose="020B0502020202020204" pitchFamily="34" charset="0"/>
              </a:rPr>
              <a:t>Disaster</a:t>
            </a:r>
            <a:r>
              <a:rPr lang="fr-CH" sz="2000" dirty="0" smtClean="0">
                <a:latin typeface="Century Gothic" panose="020B0502020202020204" pitchFamily="34" charset="0"/>
              </a:rPr>
              <a:t> </a:t>
            </a:r>
            <a:r>
              <a:rPr lang="fr-CH" sz="2000" dirty="0" err="1" smtClean="0">
                <a:latin typeface="Century Gothic" panose="020B0502020202020204" pitchFamily="34" charset="0"/>
              </a:rPr>
              <a:t>Risk</a:t>
            </a:r>
            <a:r>
              <a:rPr lang="fr-CH" sz="2000" dirty="0" smtClean="0">
                <a:latin typeface="Century Gothic" panose="020B0502020202020204" pitchFamily="34" charset="0"/>
              </a:rPr>
              <a:t> </a:t>
            </a:r>
            <a:r>
              <a:rPr lang="fr-CH" sz="2000" smtClean="0">
                <a:latin typeface="Century Gothic" panose="020B0502020202020204" pitchFamily="34" charset="0"/>
              </a:rPr>
              <a:t>Reduction</a:t>
            </a:r>
            <a:endParaRPr lang="fr-CH" sz="2000" dirty="0" smtClean="0">
              <a:latin typeface="Century Gothic" panose="020B0502020202020204" pitchFamily="34" charset="0"/>
            </a:endParaRPr>
          </a:p>
          <a:p>
            <a:pPr algn="just"/>
            <a:r>
              <a:rPr lang="fr-CH" sz="2000" b="1" dirty="0" err="1" smtClean="0">
                <a:latin typeface="Century Gothic" panose="020B0502020202020204" pitchFamily="34" charset="0"/>
              </a:rPr>
              <a:t>June</a:t>
            </a:r>
            <a:r>
              <a:rPr lang="fr-CH" sz="2000" b="1" dirty="0" smtClean="0">
                <a:latin typeface="Century Gothic" panose="020B0502020202020204" pitchFamily="34" charset="0"/>
              </a:rPr>
              <a:t> 2015</a:t>
            </a:r>
            <a:r>
              <a:rPr lang="fr-CH" sz="2000" dirty="0" smtClean="0">
                <a:latin typeface="Century Gothic" panose="020B0502020202020204" pitchFamily="34" charset="0"/>
              </a:rPr>
              <a:t>: </a:t>
            </a:r>
            <a:r>
              <a:rPr lang="fr-CH" sz="2000" dirty="0" err="1" smtClean="0">
                <a:latin typeface="Century Gothic" panose="020B0502020202020204" pitchFamily="34" charset="0"/>
              </a:rPr>
              <a:t>Financing</a:t>
            </a:r>
            <a:r>
              <a:rPr lang="fr-CH" sz="2000" dirty="0" smtClean="0">
                <a:latin typeface="Century Gothic" panose="020B0502020202020204" pitchFamily="34" charset="0"/>
              </a:rPr>
              <a:t> for </a:t>
            </a:r>
            <a:r>
              <a:rPr lang="fr-CH" sz="2000" dirty="0" err="1">
                <a:latin typeface="Century Gothic" panose="020B0502020202020204" pitchFamily="34" charset="0"/>
              </a:rPr>
              <a:t>D</a:t>
            </a:r>
            <a:r>
              <a:rPr lang="fr-CH" sz="2000" dirty="0" err="1" smtClean="0">
                <a:latin typeface="Century Gothic" panose="020B0502020202020204" pitchFamily="34" charset="0"/>
              </a:rPr>
              <a:t>evelopment</a:t>
            </a:r>
            <a:r>
              <a:rPr lang="fr-CH" sz="2000" dirty="0" smtClean="0">
                <a:latin typeface="Century Gothic" panose="020B0502020202020204" pitchFamily="34" charset="0"/>
              </a:rPr>
              <a:t> </a:t>
            </a:r>
          </a:p>
          <a:p>
            <a:pPr algn="just"/>
            <a:r>
              <a:rPr lang="fr-CH" sz="2000" b="1" dirty="0" err="1" smtClean="0">
                <a:latin typeface="Century Gothic" panose="020B0502020202020204" pitchFamily="34" charset="0"/>
              </a:rPr>
              <a:t>September</a:t>
            </a:r>
            <a:r>
              <a:rPr lang="fr-CH" sz="2000" b="1" dirty="0" smtClean="0">
                <a:latin typeface="Century Gothic" panose="020B0502020202020204" pitchFamily="34" charset="0"/>
              </a:rPr>
              <a:t> 2015</a:t>
            </a:r>
            <a:r>
              <a:rPr lang="fr-CH" sz="2000" dirty="0" smtClean="0">
                <a:latin typeface="Century Gothic" panose="020B0502020202020204" pitchFamily="34" charset="0"/>
              </a:rPr>
              <a:t>: Adoption of the </a:t>
            </a:r>
            <a:r>
              <a:rPr lang="fr-CH" sz="2000" dirty="0" err="1" smtClean="0">
                <a:latin typeface="Century Gothic" panose="020B0502020202020204" pitchFamily="34" charset="0"/>
              </a:rPr>
              <a:t>SDGs</a:t>
            </a:r>
            <a:r>
              <a:rPr lang="fr-CH" sz="2000" dirty="0" smtClean="0">
                <a:latin typeface="Century Gothic" panose="020B0502020202020204" pitchFamily="34" charset="0"/>
              </a:rPr>
              <a:t> by the UN General </a:t>
            </a:r>
            <a:r>
              <a:rPr lang="fr-CH" sz="2000" dirty="0" err="1" smtClean="0">
                <a:latin typeface="Century Gothic" panose="020B0502020202020204" pitchFamily="34" charset="0"/>
              </a:rPr>
              <a:t>Assembly</a:t>
            </a:r>
            <a:r>
              <a:rPr lang="fr-CH" sz="2000" dirty="0" smtClean="0">
                <a:latin typeface="Century Gothic" panose="020B0502020202020204" pitchFamily="34" charset="0"/>
              </a:rPr>
              <a:t> </a:t>
            </a:r>
          </a:p>
          <a:p>
            <a:pPr algn="just"/>
            <a:r>
              <a:rPr lang="fr-CH" sz="2000" b="1" dirty="0" err="1" smtClean="0">
                <a:latin typeface="Century Gothic" panose="020B0502020202020204" pitchFamily="34" charset="0"/>
              </a:rPr>
              <a:t>December</a:t>
            </a:r>
            <a:r>
              <a:rPr lang="fr-CH" sz="2000" b="1" dirty="0" smtClean="0">
                <a:latin typeface="Century Gothic" panose="020B0502020202020204" pitchFamily="34" charset="0"/>
              </a:rPr>
              <a:t> 2015</a:t>
            </a:r>
            <a:r>
              <a:rPr lang="fr-CH" sz="2000" dirty="0" smtClean="0">
                <a:latin typeface="Century Gothic" panose="020B0502020202020204" pitchFamily="34" charset="0"/>
              </a:rPr>
              <a:t>: COP 21 </a:t>
            </a:r>
            <a:r>
              <a:rPr lang="fr-CH" sz="2000" dirty="0" err="1">
                <a:latin typeface="Century Gothic" panose="020B0502020202020204" pitchFamily="34" charset="0"/>
              </a:rPr>
              <a:t>a</a:t>
            </a:r>
            <a:r>
              <a:rPr lang="fr-CH" sz="2000" dirty="0" err="1" smtClean="0">
                <a:latin typeface="Century Gothic" panose="020B0502020202020204" pitchFamily="34" charset="0"/>
              </a:rPr>
              <a:t>dopted</a:t>
            </a:r>
            <a:r>
              <a:rPr lang="fr-CH" sz="2000" dirty="0" smtClean="0">
                <a:latin typeface="Century Gothic" panose="020B0502020202020204" pitchFamily="34" charset="0"/>
              </a:rPr>
              <a:t> the Paris Agreement </a:t>
            </a:r>
          </a:p>
          <a:p>
            <a:pPr algn="just"/>
            <a:r>
              <a:rPr lang="fr-CH" sz="2000" b="1" dirty="0" err="1" smtClean="0">
                <a:latin typeface="Century Gothic" panose="020B0502020202020204" pitchFamily="34" charset="0"/>
              </a:rPr>
              <a:t>October</a:t>
            </a:r>
            <a:r>
              <a:rPr lang="fr-CH" sz="2000" b="1" dirty="0" smtClean="0">
                <a:latin typeface="Century Gothic" panose="020B0502020202020204" pitchFamily="34" charset="0"/>
              </a:rPr>
              <a:t> 2016</a:t>
            </a:r>
            <a:r>
              <a:rPr lang="fr-CH" sz="2000" dirty="0" smtClean="0">
                <a:latin typeface="Century Gothic" panose="020B0502020202020204" pitchFamily="34" charset="0"/>
              </a:rPr>
              <a:t>: The New </a:t>
            </a:r>
            <a:r>
              <a:rPr lang="fr-CH" sz="2000" dirty="0" err="1" smtClean="0">
                <a:latin typeface="Century Gothic" panose="020B0502020202020204" pitchFamily="34" charset="0"/>
              </a:rPr>
              <a:t>Urban</a:t>
            </a:r>
            <a:r>
              <a:rPr lang="fr-CH" sz="2000" dirty="0" smtClean="0">
                <a:latin typeface="Century Gothic" panose="020B0502020202020204" pitchFamily="34" charset="0"/>
              </a:rPr>
              <a:t> Agenda </a:t>
            </a:r>
          </a:p>
        </p:txBody>
      </p:sp>
      <p:sp>
        <p:nvSpPr>
          <p:cNvPr id="3" name="AutoShape 2" descr="Image result for sdgs imag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 name="AutoShape 4" descr="Image result for sdgs imag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 name="AutoShape 10" descr="Image result for un habitat iii"/>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665" y="1368301"/>
            <a:ext cx="2310562" cy="1657514"/>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6095" y="1368301"/>
            <a:ext cx="2674786" cy="1657514"/>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3649" t="-1" r="8257" b="1592"/>
          <a:stretch/>
        </p:blipFill>
        <p:spPr>
          <a:xfrm>
            <a:off x="307975" y="3249378"/>
            <a:ext cx="2331640" cy="1227179"/>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13341" t="4591" r="12921" b="27955"/>
          <a:stretch/>
        </p:blipFill>
        <p:spPr>
          <a:xfrm>
            <a:off x="3070076" y="3276745"/>
            <a:ext cx="2520280" cy="1296843"/>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1357" y="4721704"/>
            <a:ext cx="4337438" cy="1355689"/>
          </a:xfrm>
          <a:prstGeom prst="rect">
            <a:avLst/>
          </a:prstGeom>
        </p:spPr>
      </p:pic>
      <p:sp>
        <p:nvSpPr>
          <p:cNvPr id="13" name="Shape 180"/>
          <p:cNvSpPr/>
          <p:nvPr/>
        </p:nvSpPr>
        <p:spPr>
          <a:xfrm>
            <a:off x="362665" y="978941"/>
            <a:ext cx="1213934" cy="1"/>
          </a:xfrm>
          <a:prstGeom prst="line">
            <a:avLst/>
          </a:prstGeom>
          <a:ln w="12700">
            <a:solidFill>
              <a:srgbClr val="ABABAB"/>
            </a:solidFill>
            <a:miter lim="400000"/>
          </a:ln>
        </p:spPr>
        <p:txBody>
          <a:bodyPr lIns="50800" tIns="50800" rIns="50800" bIns="50800" anchor="ctr"/>
          <a:lstStyle/>
          <a:p>
            <a:endParaRPr/>
          </a:p>
        </p:txBody>
      </p:sp>
    </p:spTree>
    <p:extLst>
      <p:ext uri="{BB962C8B-B14F-4D97-AF65-F5344CB8AC3E}">
        <p14:creationId xmlns:p14="http://schemas.microsoft.com/office/powerpoint/2010/main" val="4086494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6094412" y="1412776"/>
          <a:ext cx="5760640"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nvPr>
        </p:nvGraphicFramePr>
        <p:xfrm>
          <a:off x="216416" y="1319104"/>
          <a:ext cx="5904656" cy="47038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Title 1"/>
          <p:cNvSpPr txBox="1">
            <a:spLocks/>
          </p:cNvSpPr>
          <p:nvPr/>
        </p:nvSpPr>
        <p:spPr>
          <a:xfrm>
            <a:off x="609441" y="476672"/>
            <a:ext cx="10969943" cy="762000"/>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5000" b="1" kern="1200" spc="-100" baseline="0">
                <a:solidFill>
                  <a:schemeClr val="tx1"/>
                </a:solidFill>
                <a:latin typeface="Arial"/>
                <a:ea typeface="+mj-ea"/>
                <a:cs typeface="+mj-cs"/>
              </a:defRPr>
            </a:lvl1pPr>
          </a:lstStyle>
          <a:p>
            <a:r>
              <a:rPr lang="en-US" sz="4400" dirty="0" smtClean="0"/>
              <a:t>Standards, tech regulations &amp; the 2030 agenda </a:t>
            </a:r>
            <a:endParaRPr lang="en-US" sz="4400" dirty="0"/>
          </a:p>
        </p:txBody>
      </p:sp>
    </p:spTree>
    <p:extLst>
      <p:ext uri="{BB962C8B-B14F-4D97-AF65-F5344CB8AC3E}">
        <p14:creationId xmlns:p14="http://schemas.microsoft.com/office/powerpoint/2010/main" val="2668750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780" y="-361839"/>
            <a:ext cx="11449272" cy="1554480"/>
          </a:xfrm>
        </p:spPr>
        <p:txBody>
          <a:bodyPr>
            <a:normAutofit/>
          </a:bodyPr>
          <a:lstStyle/>
          <a:p>
            <a:r>
              <a:rPr lang="fr-CH" sz="2801" dirty="0" err="1"/>
              <a:t>Need</a:t>
            </a:r>
            <a:r>
              <a:rPr lang="fr-CH" sz="2801" dirty="0"/>
              <a:t> for </a:t>
            </a:r>
            <a:r>
              <a:rPr lang="fr-CH" sz="2801" dirty="0" err="1"/>
              <a:t>risk</a:t>
            </a:r>
            <a:r>
              <a:rPr lang="fr-CH" sz="2801" dirty="0"/>
              <a:t> </a:t>
            </a:r>
            <a:r>
              <a:rPr lang="fr-CH" sz="2801" dirty="0" err="1"/>
              <a:t>based</a:t>
            </a:r>
            <a:r>
              <a:rPr lang="fr-CH" sz="2801" dirty="0"/>
              <a:t> </a:t>
            </a:r>
            <a:r>
              <a:rPr lang="fr-CH" sz="2801" dirty="0" err="1"/>
              <a:t>regulatory</a:t>
            </a:r>
            <a:r>
              <a:rPr lang="fr-CH" sz="2801" dirty="0"/>
              <a:t> </a:t>
            </a:r>
            <a:r>
              <a:rPr lang="fr-CH" sz="2801" dirty="0" err="1"/>
              <a:t>systems</a:t>
            </a:r>
            <a:r>
              <a:rPr lang="fr-CH" sz="2801" dirty="0"/>
              <a:t> </a:t>
            </a:r>
            <a:endParaRPr lang="en-US" sz="2801" dirty="0"/>
          </a:p>
        </p:txBody>
      </p:sp>
      <p:sp>
        <p:nvSpPr>
          <p:cNvPr id="4" name="Date Placeholder 3"/>
          <p:cNvSpPr>
            <a:spLocks noGrp="1"/>
          </p:cNvSpPr>
          <p:nvPr>
            <p:ph type="dt" sz="half" idx="10"/>
          </p:nvPr>
        </p:nvSpPr>
        <p:spPr/>
        <p:txBody>
          <a:bodyPr/>
          <a:lstStyle/>
          <a:p>
            <a:endParaRPr lang="en-GB"/>
          </a:p>
        </p:txBody>
      </p:sp>
      <p:sp>
        <p:nvSpPr>
          <p:cNvPr id="5" name="Rectangle 4"/>
          <p:cNvSpPr/>
          <p:nvPr/>
        </p:nvSpPr>
        <p:spPr>
          <a:xfrm>
            <a:off x="5158308" y="1988840"/>
            <a:ext cx="6286773" cy="3970318"/>
          </a:xfrm>
          <a:prstGeom prst="rect">
            <a:avLst/>
          </a:prstGeom>
        </p:spPr>
        <p:txBody>
          <a:bodyPr wrap="square">
            <a:spAutoFit/>
          </a:bodyPr>
          <a:lstStyle/>
          <a:p>
            <a:pPr marL="457200" lvl="0" indent="-457200">
              <a:buFont typeface="Arial" pitchFamily="34" charset="0"/>
              <a:buChar char="•"/>
            </a:pPr>
            <a:r>
              <a:rPr lang="fr-CH" sz="2800" dirty="0" err="1"/>
              <a:t>Globalization</a:t>
            </a:r>
            <a:r>
              <a:rPr lang="fr-CH" sz="2800" dirty="0"/>
              <a:t> has </a:t>
            </a:r>
            <a:r>
              <a:rPr lang="fr-CH" sz="2800" dirty="0" err="1"/>
              <a:t>magnified</a:t>
            </a:r>
            <a:r>
              <a:rPr lang="fr-CH" sz="2800" dirty="0"/>
              <a:t> the impact of accidents </a:t>
            </a:r>
          </a:p>
          <a:p>
            <a:pPr marL="457200" lvl="0" indent="-457200">
              <a:buFont typeface="Arial" pitchFamily="34" charset="0"/>
              <a:buChar char="•"/>
            </a:pPr>
            <a:r>
              <a:rPr lang="fr-CH" sz="2800" dirty="0"/>
              <a:t>Efforts to </a:t>
            </a:r>
            <a:r>
              <a:rPr lang="fr-CH" sz="2800" dirty="0" err="1"/>
              <a:t>protect</a:t>
            </a:r>
            <a:r>
              <a:rPr lang="fr-CH" sz="2800" dirty="0"/>
              <a:t> people, the </a:t>
            </a:r>
            <a:r>
              <a:rPr lang="fr-CH" sz="2800" dirty="0" err="1"/>
              <a:t>environment</a:t>
            </a:r>
            <a:r>
              <a:rPr lang="fr-CH" sz="2800" dirty="0"/>
              <a:t> &amp; </a:t>
            </a:r>
            <a:r>
              <a:rPr lang="fr-CH" sz="2800" dirty="0" err="1"/>
              <a:t>economic</a:t>
            </a:r>
            <a:r>
              <a:rPr lang="fr-CH" sz="2800" dirty="0"/>
              <a:t> </a:t>
            </a:r>
            <a:r>
              <a:rPr lang="fr-CH" sz="2800" dirty="0" err="1"/>
              <a:t>activities</a:t>
            </a:r>
            <a:r>
              <a:rPr lang="fr-CH" sz="2800" dirty="0"/>
              <a:t> </a:t>
            </a:r>
            <a:r>
              <a:rPr lang="fr-CH" sz="2800" dirty="0" err="1"/>
              <a:t>from</a:t>
            </a:r>
            <a:r>
              <a:rPr lang="fr-CH" sz="2800" dirty="0"/>
              <a:t> </a:t>
            </a:r>
            <a:r>
              <a:rPr lang="fr-CH" sz="2800" dirty="0" err="1"/>
              <a:t>hazards</a:t>
            </a:r>
            <a:r>
              <a:rPr lang="fr-CH" sz="2800" dirty="0"/>
              <a:t> </a:t>
            </a:r>
            <a:r>
              <a:rPr lang="fr-CH" sz="2800" dirty="0" err="1"/>
              <a:t>need</a:t>
            </a:r>
            <a:r>
              <a:rPr lang="fr-CH" sz="2800" dirty="0"/>
              <a:t> to </a:t>
            </a:r>
            <a:r>
              <a:rPr lang="fr-CH" sz="2800" dirty="0" err="1"/>
              <a:t>be</a:t>
            </a:r>
            <a:r>
              <a:rPr lang="fr-CH" sz="2800" dirty="0"/>
              <a:t> </a:t>
            </a:r>
            <a:r>
              <a:rPr lang="fr-CH" sz="2800" dirty="0" err="1"/>
              <a:t>globally</a:t>
            </a:r>
            <a:r>
              <a:rPr lang="fr-CH" sz="2800" dirty="0"/>
              <a:t> </a:t>
            </a:r>
            <a:r>
              <a:rPr lang="fr-CH" sz="2800" dirty="0" err="1"/>
              <a:t>cohesive</a:t>
            </a:r>
            <a:r>
              <a:rPr lang="fr-CH" sz="2800" dirty="0"/>
              <a:t> and </a:t>
            </a:r>
            <a:r>
              <a:rPr lang="fr-CH" sz="2800" dirty="0" err="1"/>
              <a:t>coherent</a:t>
            </a:r>
            <a:endParaRPr lang="fr-CH" sz="2800" dirty="0"/>
          </a:p>
          <a:p>
            <a:pPr marL="457200" lvl="0" indent="-457200">
              <a:buFont typeface="Arial" pitchFamily="34" charset="0"/>
              <a:buChar char="•"/>
            </a:pPr>
            <a:r>
              <a:rPr lang="fr-CH" sz="2800" dirty="0" err="1"/>
              <a:t>Regulations</a:t>
            </a:r>
            <a:r>
              <a:rPr lang="fr-CH" sz="2800" dirty="0"/>
              <a:t> and standards are one of the options </a:t>
            </a:r>
            <a:r>
              <a:rPr lang="fr-CH" sz="2800" dirty="0" err="1"/>
              <a:t>available</a:t>
            </a:r>
            <a:r>
              <a:rPr lang="fr-CH" sz="2800" dirty="0"/>
              <a:t> to manage </a:t>
            </a:r>
            <a:r>
              <a:rPr lang="fr-CH" sz="2800" dirty="0" err="1"/>
              <a:t>risks</a:t>
            </a:r>
            <a:endParaRPr lang="fr-CH" sz="28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864" y="1879419"/>
            <a:ext cx="4384591"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865" y="3986346"/>
            <a:ext cx="4384591"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8294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502800" y="188640"/>
            <a:ext cx="8306484" cy="1143000"/>
          </a:xfrm>
        </p:spPr>
        <p:txBody>
          <a:bodyPr>
            <a:noAutofit/>
          </a:bodyPr>
          <a:lstStyle/>
          <a:p>
            <a:r>
              <a:rPr lang="en-GB" dirty="0">
                <a:solidFill>
                  <a:schemeClr val="bg1"/>
                </a:solidFill>
              </a:rPr>
              <a:t>Risk in Regulatory Systems</a:t>
            </a:r>
          </a:p>
        </p:txBody>
      </p:sp>
      <p:sp>
        <p:nvSpPr>
          <p:cNvPr id="3" name="Content Placeholder 2"/>
          <p:cNvSpPr>
            <a:spLocks noGrp="1"/>
          </p:cNvSpPr>
          <p:nvPr>
            <p:ph idx="1"/>
          </p:nvPr>
        </p:nvSpPr>
        <p:spPr>
          <a:xfrm>
            <a:off x="239287" y="1556793"/>
            <a:ext cx="11327733" cy="4525963"/>
          </a:xfrm>
        </p:spPr>
        <p:txBody>
          <a:bodyPr>
            <a:noAutofit/>
          </a:bodyPr>
          <a:lstStyle/>
          <a:p>
            <a:pPr marL="342900" indent="-342900">
              <a:buFont typeface="Arial" panose="020B0604020202020204" pitchFamily="34" charset="0"/>
              <a:buChar char="•"/>
            </a:pPr>
            <a:r>
              <a:rPr lang="en-GB" sz="2400" dirty="0">
                <a:solidFill>
                  <a:schemeClr val="accent6">
                    <a:lumMod val="50000"/>
                  </a:schemeClr>
                </a:solidFill>
                <a:latin typeface="Verdana" pitchFamily="34" charset="0"/>
                <a:ea typeface="Verdana" pitchFamily="34" charset="0"/>
                <a:cs typeface="Verdana" pitchFamily="34" charset="0"/>
              </a:rPr>
              <a:t>Regulatory systems are often designed to reduce the risks to the public of death, illness or other damage.  They work on the basis that if enough people do the right things, risks of damage are reduced, e.g. WTO SPS Agreement.</a:t>
            </a:r>
          </a:p>
          <a:p>
            <a:pPr marL="342900" indent="-342900">
              <a:buFont typeface="Arial" panose="020B0604020202020204" pitchFamily="34" charset="0"/>
              <a:buChar char="•"/>
            </a:pPr>
            <a:r>
              <a:rPr lang="en-GB" sz="2400" dirty="0">
                <a:solidFill>
                  <a:schemeClr val="accent6">
                    <a:lumMod val="50000"/>
                  </a:schemeClr>
                </a:solidFill>
                <a:latin typeface="Verdana" pitchFamily="34" charset="0"/>
                <a:ea typeface="Verdana" pitchFamily="34" charset="0"/>
                <a:cs typeface="Verdana" pitchFamily="34" charset="0"/>
              </a:rPr>
              <a:t>Some regulations themselves mandate risk management by businesses, e.g. EU food safety or occupational safety.  Businesses then have a legal obligation to apply risk management.</a:t>
            </a:r>
          </a:p>
          <a:p>
            <a:pPr marL="342900" indent="-342900">
              <a:buFont typeface="Arial" panose="020B0604020202020204" pitchFamily="34" charset="0"/>
              <a:buChar char="•"/>
            </a:pPr>
            <a:r>
              <a:rPr lang="en-GB" sz="2400" dirty="0">
                <a:solidFill>
                  <a:schemeClr val="accent6">
                    <a:lumMod val="50000"/>
                  </a:schemeClr>
                </a:solidFill>
                <a:latin typeface="Verdana" pitchFamily="34" charset="0"/>
                <a:ea typeface="Verdana" pitchFamily="34" charset="0"/>
                <a:cs typeface="Verdana" pitchFamily="34" charset="0"/>
              </a:rPr>
              <a:t>Regulatory systems are implemented and enforced through a risk-based approach to inspection, targeting high risk businesses.</a:t>
            </a:r>
          </a:p>
        </p:txBody>
      </p:sp>
      <p:sp>
        <p:nvSpPr>
          <p:cNvPr id="4" name="Title 1"/>
          <p:cNvSpPr txBox="1">
            <a:spLocks/>
          </p:cNvSpPr>
          <p:nvPr/>
        </p:nvSpPr>
        <p:spPr>
          <a:xfrm>
            <a:off x="609441" y="304800"/>
            <a:ext cx="10969943" cy="762000"/>
          </a:xfrm>
          <a:prstGeom prst="rect">
            <a:avLst/>
          </a:prstGeom>
        </p:spPr>
        <p:txBody>
          <a:bodyPr vert="horz" lIns="0" tIns="0" rIns="0" bIns="0" rtlCol="0" anchor="b" anchorCtr="0">
            <a:noAutofit/>
          </a:bodyPr>
          <a:lstStyle>
            <a:lvl1pPr algn="l" defTabSz="914430" rtl="0" eaLnBrk="1" latinLnBrk="0" hangingPunct="1">
              <a:lnSpc>
                <a:spcPct val="90000"/>
              </a:lnSpc>
              <a:spcBef>
                <a:spcPct val="0"/>
              </a:spcBef>
              <a:buNone/>
              <a:defRPr sz="2801" b="1" kern="1200">
                <a:solidFill>
                  <a:schemeClr val="tx1"/>
                </a:solidFill>
                <a:latin typeface="Arial"/>
                <a:ea typeface="+mj-ea"/>
                <a:cs typeface="+mj-cs"/>
              </a:defRPr>
            </a:lvl1pPr>
          </a:lstStyle>
          <a:p>
            <a:r>
              <a:rPr lang="fr-CH" dirty="0" smtClean="0"/>
              <a:t> </a:t>
            </a:r>
            <a:r>
              <a:rPr lang="fr-CH" dirty="0" err="1"/>
              <a:t>R</a:t>
            </a:r>
            <a:r>
              <a:rPr lang="fr-CH" dirty="0" err="1" smtClean="0"/>
              <a:t>isk</a:t>
            </a:r>
            <a:r>
              <a:rPr lang="fr-CH" dirty="0" smtClean="0"/>
              <a:t> management </a:t>
            </a:r>
            <a:r>
              <a:rPr lang="fr-CH" dirty="0" err="1" smtClean="0"/>
              <a:t>is</a:t>
            </a:r>
            <a:r>
              <a:rPr lang="fr-CH" dirty="0" smtClean="0"/>
              <a:t> </a:t>
            </a:r>
            <a:r>
              <a:rPr lang="fr-CH" dirty="0" err="1" smtClean="0"/>
              <a:t>often</a:t>
            </a:r>
            <a:r>
              <a:rPr lang="fr-CH" dirty="0" smtClean="0"/>
              <a:t> at the </a:t>
            </a:r>
            <a:r>
              <a:rPr lang="fr-CH" dirty="0" err="1" smtClean="0"/>
              <a:t>very</a:t>
            </a:r>
            <a:r>
              <a:rPr lang="fr-CH" dirty="0" smtClean="0"/>
              <a:t> basis of </a:t>
            </a:r>
            <a:r>
              <a:rPr lang="fr-CH" dirty="0" err="1" smtClean="0"/>
              <a:t>regulations</a:t>
            </a:r>
            <a:r>
              <a:rPr lang="fr-CH" dirty="0" smtClean="0"/>
              <a:t> </a:t>
            </a:r>
            <a:endParaRPr lang="en-GB" dirty="0"/>
          </a:p>
        </p:txBody>
      </p:sp>
    </p:spTree>
    <p:extLst>
      <p:ext uri="{BB962C8B-B14F-4D97-AF65-F5344CB8AC3E}">
        <p14:creationId xmlns:p14="http://schemas.microsoft.com/office/powerpoint/2010/main" val="6479770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796" y="461187"/>
            <a:ext cx="9141619" cy="570533"/>
          </a:xfrm>
        </p:spPr>
        <p:txBody>
          <a:bodyPr>
            <a:normAutofit/>
          </a:bodyPr>
          <a:lstStyle/>
          <a:p>
            <a:r>
              <a:rPr lang="fr-CH" sz="2801" dirty="0"/>
              <a:t>UNECE </a:t>
            </a:r>
            <a:r>
              <a:rPr lang="fr-CH" sz="2801" dirty="0" err="1"/>
              <a:t>approach</a:t>
            </a:r>
            <a:r>
              <a:rPr lang="fr-CH" sz="2801" dirty="0"/>
              <a:t> to RM in </a:t>
            </a:r>
            <a:r>
              <a:rPr lang="fr-CH" sz="2801" dirty="0" err="1"/>
              <a:t>regulatory</a:t>
            </a:r>
            <a:r>
              <a:rPr lang="fr-CH" sz="2801" dirty="0"/>
              <a:t> </a:t>
            </a:r>
            <a:r>
              <a:rPr lang="fr-CH" sz="2801" dirty="0" err="1"/>
              <a:t>systems</a:t>
            </a:r>
            <a:endParaRPr lang="en-US" sz="2801" dirty="0"/>
          </a:p>
        </p:txBody>
      </p:sp>
      <p:sp>
        <p:nvSpPr>
          <p:cNvPr id="3" name="Content Placeholder 2"/>
          <p:cNvSpPr>
            <a:spLocks noGrp="1"/>
          </p:cNvSpPr>
          <p:nvPr>
            <p:ph sz="quarter" idx="10"/>
          </p:nvPr>
        </p:nvSpPr>
        <p:spPr>
          <a:xfrm>
            <a:off x="6166420" y="2276872"/>
            <a:ext cx="1406581" cy="2547588"/>
          </a:xfrm>
        </p:spPr>
        <p:txBody>
          <a:bodyPr>
            <a:normAutofit/>
          </a:bodyPr>
          <a:lstStyle/>
          <a:p>
            <a:endParaRPr lang="en-US" sz="3200" dirty="0"/>
          </a:p>
          <a:p>
            <a:pPr marL="457200" indent="-457200">
              <a:buFont typeface="Arial" pitchFamily="34" charset="0"/>
              <a:buChar char="•"/>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9876" y="1772816"/>
            <a:ext cx="3551470" cy="4230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518347" y="1256593"/>
            <a:ext cx="6380857" cy="5262979"/>
          </a:xfrm>
          <a:prstGeom prst="rect">
            <a:avLst/>
          </a:prstGeom>
        </p:spPr>
        <p:txBody>
          <a:bodyPr wrap="square">
            <a:spAutoFit/>
          </a:bodyPr>
          <a:lstStyle/>
          <a:p>
            <a:pPr marL="457200" lvl="0" indent="-457200" defTabSz="258763">
              <a:buFont typeface="Arial" pitchFamily="34" charset="0"/>
              <a:buChar char="•"/>
            </a:pPr>
            <a:r>
              <a:rPr lang="fr-CH" sz="2400" dirty="0" err="1"/>
              <a:t>Introduces</a:t>
            </a:r>
            <a:r>
              <a:rPr lang="fr-CH" sz="2400" dirty="0"/>
              <a:t> the concept of </a:t>
            </a:r>
            <a:r>
              <a:rPr lang="fr-CH" sz="2400" dirty="0" err="1"/>
              <a:t>risk</a:t>
            </a:r>
            <a:r>
              <a:rPr lang="fr-CH" sz="2400" dirty="0"/>
              <a:t> and </a:t>
            </a:r>
            <a:r>
              <a:rPr lang="fr-CH" sz="2400" dirty="0" err="1"/>
              <a:t>risk</a:t>
            </a:r>
            <a:r>
              <a:rPr lang="fr-CH" sz="2400" dirty="0"/>
              <a:t> management</a:t>
            </a:r>
          </a:p>
          <a:p>
            <a:pPr marL="457200" lvl="0" indent="-457200" defTabSz="258763">
              <a:buFont typeface="Arial" pitchFamily="34" charset="0"/>
              <a:buChar char="•"/>
            </a:pPr>
            <a:endParaRPr lang="fr-CH" sz="2400" dirty="0"/>
          </a:p>
          <a:p>
            <a:pPr marL="457200" lvl="0" indent="-457200" defTabSz="258763">
              <a:buFont typeface="Arial" pitchFamily="34" charset="0"/>
              <a:buChar char="•"/>
            </a:pPr>
            <a:r>
              <a:rPr lang="fr-CH" sz="2400" dirty="0" err="1"/>
              <a:t>Adapts</a:t>
            </a:r>
            <a:r>
              <a:rPr lang="fr-CH" sz="2400" dirty="0"/>
              <a:t> </a:t>
            </a:r>
            <a:r>
              <a:rPr lang="fr-CH" sz="2400" dirty="0" err="1"/>
              <a:t>complex</a:t>
            </a:r>
            <a:r>
              <a:rPr lang="fr-CH" sz="2400" dirty="0"/>
              <a:t> RM </a:t>
            </a:r>
            <a:r>
              <a:rPr lang="fr-CH" sz="2400" dirty="0" err="1"/>
              <a:t>tools</a:t>
            </a:r>
            <a:r>
              <a:rPr lang="fr-CH" sz="2400" dirty="0"/>
              <a:t> to the </a:t>
            </a:r>
            <a:r>
              <a:rPr lang="fr-CH" sz="2400" dirty="0" err="1"/>
              <a:t>work</a:t>
            </a:r>
            <a:r>
              <a:rPr lang="fr-CH" sz="2400" dirty="0"/>
              <a:t> of </a:t>
            </a:r>
            <a:r>
              <a:rPr lang="fr-CH" sz="2400" dirty="0" err="1"/>
              <a:t>legislative</a:t>
            </a:r>
            <a:r>
              <a:rPr lang="fr-CH" sz="2400" dirty="0"/>
              <a:t> and administrative </a:t>
            </a:r>
            <a:r>
              <a:rPr lang="fr-CH" sz="2400" dirty="0" err="1"/>
              <a:t>authorities</a:t>
            </a:r>
            <a:endParaRPr lang="fr-CH" sz="2400" dirty="0"/>
          </a:p>
          <a:p>
            <a:pPr marL="457200" lvl="0" indent="-457200" defTabSz="258763">
              <a:buFont typeface="Arial" pitchFamily="34" charset="0"/>
              <a:buChar char="•"/>
            </a:pPr>
            <a:endParaRPr lang="fr-CH" sz="2400" dirty="0"/>
          </a:p>
          <a:p>
            <a:pPr marL="457200" lvl="0" indent="-457200" defTabSz="258763">
              <a:buFont typeface="Arial" pitchFamily="34" charset="0"/>
              <a:buChar char="•"/>
            </a:pPr>
            <a:r>
              <a:rPr lang="fr-CH" sz="2400" dirty="0" err="1"/>
              <a:t>Presents</a:t>
            </a:r>
            <a:r>
              <a:rPr lang="fr-CH" sz="2400" dirty="0"/>
              <a:t> a </a:t>
            </a:r>
            <a:r>
              <a:rPr lang="fr-CH" sz="2400" dirty="0" err="1"/>
              <a:t>novel</a:t>
            </a:r>
            <a:r>
              <a:rPr lang="fr-CH" sz="2400" dirty="0"/>
              <a:t> and </a:t>
            </a:r>
            <a:r>
              <a:rPr lang="fr-CH" sz="2400" dirty="0" err="1"/>
              <a:t>holistic</a:t>
            </a:r>
            <a:r>
              <a:rPr lang="fr-CH" sz="2400" dirty="0"/>
              <a:t> model for </a:t>
            </a:r>
            <a:r>
              <a:rPr lang="fr-CH" sz="2400" dirty="0" err="1"/>
              <a:t>managing</a:t>
            </a:r>
            <a:r>
              <a:rPr lang="fr-CH" sz="2400" dirty="0"/>
              <a:t> </a:t>
            </a:r>
            <a:r>
              <a:rPr lang="fr-CH" sz="2400" dirty="0" err="1"/>
              <a:t>risks</a:t>
            </a:r>
            <a:r>
              <a:rPr lang="fr-CH" sz="2400" dirty="0"/>
              <a:t> in </a:t>
            </a:r>
            <a:r>
              <a:rPr lang="fr-CH" sz="2400" dirty="0" err="1"/>
              <a:t>regulatory</a:t>
            </a:r>
            <a:r>
              <a:rPr lang="fr-CH" sz="2400" dirty="0"/>
              <a:t> </a:t>
            </a:r>
            <a:r>
              <a:rPr lang="fr-CH" sz="2400" dirty="0" err="1"/>
              <a:t>frameworks</a:t>
            </a:r>
            <a:r>
              <a:rPr lang="fr-CH" sz="2400" dirty="0"/>
              <a:t> </a:t>
            </a:r>
            <a:r>
              <a:rPr lang="fr-CH" sz="2400" dirty="0" err="1"/>
              <a:t>based</a:t>
            </a:r>
            <a:r>
              <a:rPr lang="fr-CH" sz="2400" dirty="0"/>
              <a:t> on international standards (</a:t>
            </a:r>
            <a:r>
              <a:rPr lang="fr-CH" sz="2400" dirty="0" err="1"/>
              <a:t>specifically</a:t>
            </a:r>
            <a:r>
              <a:rPr lang="fr-CH" sz="2400" dirty="0"/>
              <a:t> ISO 31000)</a:t>
            </a:r>
          </a:p>
          <a:p>
            <a:pPr marL="457200" lvl="0" indent="-457200" defTabSz="258763">
              <a:buFont typeface="Arial" pitchFamily="34" charset="0"/>
              <a:buChar char="•"/>
            </a:pPr>
            <a:endParaRPr lang="fr-CH" sz="2400" dirty="0"/>
          </a:p>
          <a:p>
            <a:pPr marL="457200" lvl="0" indent="-457200" defTabSz="258763">
              <a:buFont typeface="Arial" pitchFamily="34" charset="0"/>
              <a:buChar char="•"/>
            </a:pPr>
            <a:r>
              <a:rPr lang="fr-CH" sz="2400" dirty="0"/>
              <a:t>How to, hands on </a:t>
            </a:r>
            <a:r>
              <a:rPr lang="fr-CH" sz="2400" dirty="0" err="1"/>
              <a:t>approach</a:t>
            </a:r>
            <a:r>
              <a:rPr lang="fr-CH" sz="2400" dirty="0"/>
              <a:t> </a:t>
            </a:r>
            <a:r>
              <a:rPr lang="fr-CH" sz="2400" dirty="0" err="1"/>
              <a:t>with</a:t>
            </a:r>
            <a:r>
              <a:rPr lang="fr-CH" sz="2400" dirty="0"/>
              <a:t> </a:t>
            </a:r>
            <a:r>
              <a:rPr lang="fr-CH" sz="2400" dirty="0" err="1"/>
              <a:t>many</a:t>
            </a:r>
            <a:r>
              <a:rPr lang="fr-CH" sz="2400" dirty="0"/>
              <a:t> </a:t>
            </a:r>
            <a:r>
              <a:rPr lang="fr-CH" sz="2400" dirty="0" err="1"/>
              <a:t>examples</a:t>
            </a:r>
            <a:r>
              <a:rPr lang="fr-CH" sz="2400" dirty="0"/>
              <a:t>, case </a:t>
            </a:r>
            <a:r>
              <a:rPr lang="fr-CH" sz="2400" dirty="0" err="1"/>
              <a:t>studies</a:t>
            </a:r>
            <a:r>
              <a:rPr lang="fr-CH" sz="2400" dirty="0"/>
              <a:t>, </a:t>
            </a:r>
            <a:r>
              <a:rPr lang="fr-CH" sz="2400" dirty="0" err="1"/>
              <a:t>walk</a:t>
            </a:r>
            <a:r>
              <a:rPr lang="fr-CH" sz="2400" dirty="0"/>
              <a:t> </a:t>
            </a:r>
            <a:r>
              <a:rPr lang="fr-CH" sz="2400" dirty="0" err="1"/>
              <a:t>through</a:t>
            </a:r>
            <a:r>
              <a:rPr lang="fr-CH" sz="2400" dirty="0"/>
              <a:t> solutions</a:t>
            </a:r>
          </a:p>
        </p:txBody>
      </p:sp>
    </p:spTree>
    <p:extLst>
      <p:ext uri="{BB962C8B-B14F-4D97-AF65-F5344CB8AC3E}">
        <p14:creationId xmlns:p14="http://schemas.microsoft.com/office/powerpoint/2010/main" val="683715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UNECE_P0TX_16x9">
  <a:themeElements>
    <a:clrScheme name="Custom 3">
      <a:dk1>
        <a:sysClr val="windowText" lastClr="000000"/>
      </a:dk1>
      <a:lt1>
        <a:sysClr val="window" lastClr="FFFFFF"/>
      </a:lt1>
      <a:dk2>
        <a:srgbClr val="535455"/>
      </a:dk2>
      <a:lt2>
        <a:srgbClr val="E5E8E8"/>
      </a:lt2>
      <a:accent1>
        <a:srgbClr val="0A2E6D"/>
      </a:accent1>
      <a:accent2>
        <a:srgbClr val="A73B30"/>
      </a:accent2>
      <a:accent3>
        <a:srgbClr val="87898B"/>
      </a:accent3>
      <a:accent4>
        <a:srgbClr val="89ACEF"/>
      </a:accent4>
      <a:accent5>
        <a:srgbClr val="C88A86"/>
      </a:accent5>
      <a:accent6>
        <a:srgbClr val="B9B8BB"/>
      </a:accent6>
      <a:hlink>
        <a:srgbClr val="0A2E6D"/>
      </a:hlink>
      <a:folHlink>
        <a:srgbClr val="87898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olidFill>
            <a:schemeClr val="accent1"/>
          </a:solidFill>
          <a:miter lim="800000"/>
        </a:ln>
      </a:spPr>
      <a:bodyPr rtlCol="0" anchor="ctr"/>
      <a:lstStyle>
        <a:defPPr algn="ctr">
          <a:lnSpc>
            <a:spcPct val="90000"/>
          </a:lnSpc>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Green">
      <a:srgbClr val="008B2C"/>
    </a:custClr>
    <a:custClr name="75% Green">
      <a:srgbClr val="40A85F"/>
    </a:custClr>
    <a:custClr name="50% Green">
      <a:srgbClr val="7FC594"/>
    </a:custClr>
    <a:custClr name="25% Green">
      <a:srgbClr val="BFE2CA"/>
    </a:custClr>
    <a:custClr name="Orange">
      <a:srgbClr val="F05332"/>
    </a:custClr>
    <a:custClr name="75% Orange">
      <a:srgbClr val="F47E65"/>
    </a:custClr>
    <a:custClr name="50% Orange">
      <a:srgbClr val="F7A998"/>
    </a:custClr>
    <a:custClr name="25% Orange">
      <a:srgbClr val="FBD4C0"/>
    </a:custClr>
  </a:custClrLst>
</a:theme>
</file>

<file path=ppt/theme/theme2.xml><?xml version="1.0" encoding="utf-8"?>
<a:theme xmlns:a="http://schemas.openxmlformats.org/drawingml/2006/main" name="1_UNECE_P0TX_16x9">
  <a:themeElements>
    <a:clrScheme name="Custom 3">
      <a:dk1>
        <a:sysClr val="windowText" lastClr="000000"/>
      </a:dk1>
      <a:lt1>
        <a:sysClr val="window" lastClr="FFFFFF"/>
      </a:lt1>
      <a:dk2>
        <a:srgbClr val="535455"/>
      </a:dk2>
      <a:lt2>
        <a:srgbClr val="E5E8E8"/>
      </a:lt2>
      <a:accent1>
        <a:srgbClr val="0A2E6D"/>
      </a:accent1>
      <a:accent2>
        <a:srgbClr val="A73B30"/>
      </a:accent2>
      <a:accent3>
        <a:srgbClr val="87898B"/>
      </a:accent3>
      <a:accent4>
        <a:srgbClr val="89ACEF"/>
      </a:accent4>
      <a:accent5>
        <a:srgbClr val="C88A86"/>
      </a:accent5>
      <a:accent6>
        <a:srgbClr val="B9B8BB"/>
      </a:accent6>
      <a:hlink>
        <a:srgbClr val="0A2E6D"/>
      </a:hlink>
      <a:folHlink>
        <a:srgbClr val="87898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olidFill>
            <a:schemeClr val="accent1"/>
          </a:solidFill>
          <a:miter lim="800000"/>
        </a:ln>
      </a:spPr>
      <a:bodyPr rtlCol="0" anchor="ctr"/>
      <a:lstStyle>
        <a:defPPr algn="ctr">
          <a:lnSpc>
            <a:spcPct val="90000"/>
          </a:lnSpc>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Green">
      <a:srgbClr val="008B2C"/>
    </a:custClr>
    <a:custClr name="75% Green">
      <a:srgbClr val="40A85F"/>
    </a:custClr>
    <a:custClr name="50% Green">
      <a:srgbClr val="7FC594"/>
    </a:custClr>
    <a:custClr name="25% Green">
      <a:srgbClr val="BFE2CA"/>
    </a:custClr>
    <a:custClr name="Orange">
      <a:srgbClr val="F05332"/>
    </a:custClr>
    <a:custClr name="75% Orange">
      <a:srgbClr val="F47E65"/>
    </a:custClr>
    <a:custClr name="50% Orange">
      <a:srgbClr val="F7A998"/>
    </a:custClr>
    <a:custClr name="25% Orange">
      <a:srgbClr val="FBD4C0"/>
    </a:custClr>
  </a:custClrLst>
</a:theme>
</file>

<file path=ppt/theme/theme3.xml><?xml version="1.0" encoding="utf-8"?>
<a:theme xmlns:a="http://schemas.openxmlformats.org/drawingml/2006/main" name="Office Theme">
  <a:themeElements>
    <a:clrScheme name="HP">
      <a:dk1>
        <a:sysClr val="windowText" lastClr="000000"/>
      </a:dk1>
      <a:lt1>
        <a:sysClr val="window" lastClr="FFFFFF"/>
      </a:lt1>
      <a:dk2>
        <a:srgbClr val="535455"/>
      </a:dk2>
      <a:lt2>
        <a:srgbClr val="E5E8E8"/>
      </a:lt2>
      <a:accent1>
        <a:srgbClr val="0096D6"/>
      </a:accent1>
      <a:accent2>
        <a:srgbClr val="822980"/>
      </a:accent2>
      <a:accent3>
        <a:srgbClr val="87898B"/>
      </a:accent3>
      <a:accent4>
        <a:srgbClr val="99D5EF"/>
      </a:accent4>
      <a:accent5>
        <a:srgbClr val="C094BF"/>
      </a:accent5>
      <a:accent6>
        <a:srgbClr val="B9B8BB"/>
      </a:accent6>
      <a:hlink>
        <a:srgbClr val="0096D6"/>
      </a:hlink>
      <a:folHlink>
        <a:srgbClr val="87898B"/>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Green">
      <a:srgbClr val="008B2C"/>
    </a:custClr>
    <a:custClr name="75% Green">
      <a:srgbClr val="40A85F"/>
    </a:custClr>
    <a:custClr name="50% Green">
      <a:srgbClr val="7FC594"/>
    </a:custClr>
    <a:custClr name="25% Green">
      <a:srgbClr val="BFE2CA"/>
    </a:custClr>
    <a:custClr name="Orange">
      <a:srgbClr val="F05332"/>
    </a:custClr>
    <a:custClr name="75% Orange">
      <a:srgbClr val="F47E65"/>
    </a:custClr>
    <a:custClr name="50% Orange">
      <a:srgbClr val="F7A998"/>
    </a:custClr>
    <a:custClr name="25% Orange">
      <a:srgbClr val="FBD4C0"/>
    </a:custClr>
  </a:custClrLst>
</a:theme>
</file>

<file path=ppt/theme/theme4.xml><?xml version="1.0" encoding="utf-8"?>
<a:theme xmlns:a="http://schemas.openxmlformats.org/drawingml/2006/main" name="Office Theme">
  <a:themeElements>
    <a:clrScheme name="HP">
      <a:dk1>
        <a:sysClr val="windowText" lastClr="000000"/>
      </a:dk1>
      <a:lt1>
        <a:sysClr val="window" lastClr="FFFFFF"/>
      </a:lt1>
      <a:dk2>
        <a:srgbClr val="535455"/>
      </a:dk2>
      <a:lt2>
        <a:srgbClr val="E5E8E8"/>
      </a:lt2>
      <a:accent1>
        <a:srgbClr val="0096D6"/>
      </a:accent1>
      <a:accent2>
        <a:srgbClr val="822980"/>
      </a:accent2>
      <a:accent3>
        <a:srgbClr val="87898B"/>
      </a:accent3>
      <a:accent4>
        <a:srgbClr val="99D5EF"/>
      </a:accent4>
      <a:accent5>
        <a:srgbClr val="C094BF"/>
      </a:accent5>
      <a:accent6>
        <a:srgbClr val="B9B8BB"/>
      </a:accent6>
      <a:hlink>
        <a:srgbClr val="0096D6"/>
      </a:hlink>
      <a:folHlink>
        <a:srgbClr val="87898B"/>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Green">
      <a:srgbClr val="008B2C"/>
    </a:custClr>
    <a:custClr name="75% Green">
      <a:srgbClr val="40A85F"/>
    </a:custClr>
    <a:custClr name="50% Green">
      <a:srgbClr val="7FC594"/>
    </a:custClr>
    <a:custClr name="25% Green">
      <a:srgbClr val="BFE2CA"/>
    </a:custClr>
    <a:custClr name="Orange">
      <a:srgbClr val="F05332"/>
    </a:custClr>
    <a:custClr name="75% Orange">
      <a:srgbClr val="F47E65"/>
    </a:custClr>
    <a:custClr name="50% Orange">
      <a:srgbClr val="F7A998"/>
    </a:custClr>
    <a:custClr name="25% Orange">
      <a:srgbClr val="FBD4C0"/>
    </a:custClr>
  </a:custClrLst>
</a:theme>
</file>

<file path=ppt/theme/themeOverride1.xml><?xml version="1.0" encoding="utf-8"?>
<a:themeOverride xmlns:a="http://schemas.openxmlformats.org/drawingml/2006/main">
  <a:clrScheme name="Custom 3">
    <a:dk1>
      <a:sysClr val="windowText" lastClr="000000"/>
    </a:dk1>
    <a:lt1>
      <a:sysClr val="window" lastClr="FFFFFF"/>
    </a:lt1>
    <a:dk2>
      <a:srgbClr val="535455"/>
    </a:dk2>
    <a:lt2>
      <a:srgbClr val="E5E8E8"/>
    </a:lt2>
    <a:accent1>
      <a:srgbClr val="0A2E6D"/>
    </a:accent1>
    <a:accent2>
      <a:srgbClr val="A73B30"/>
    </a:accent2>
    <a:accent3>
      <a:srgbClr val="87898B"/>
    </a:accent3>
    <a:accent4>
      <a:srgbClr val="89ACEF"/>
    </a:accent4>
    <a:accent5>
      <a:srgbClr val="C88A86"/>
    </a:accent5>
    <a:accent6>
      <a:srgbClr val="B9B8BB"/>
    </a:accent6>
    <a:hlink>
      <a:srgbClr val="0A2E6D"/>
    </a:hlink>
    <a:folHlink>
      <a:srgbClr val="87898B"/>
    </a:folHlink>
  </a:clrScheme>
</a:themeOverride>
</file>

<file path=docProps/app.xml><?xml version="1.0" encoding="utf-8"?>
<Properties xmlns="http://schemas.openxmlformats.org/officeDocument/2006/extended-properties" xmlns:vt="http://schemas.openxmlformats.org/officeDocument/2006/docPropsVTypes">
  <Template>UNECE_P0TX_16x9</Template>
  <TotalTime>17950</TotalTime>
  <Words>1317</Words>
  <Application>Microsoft Office PowerPoint</Application>
  <PresentationFormat>Custom</PresentationFormat>
  <Paragraphs>145</Paragraphs>
  <Slides>20</Slides>
  <Notes>10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32" baseType="lpstr">
      <vt:lpstr>Arial</vt:lpstr>
      <vt:lpstr>Calibri</vt:lpstr>
      <vt:lpstr>Calibri Light</vt:lpstr>
      <vt:lpstr>Century Gothic</vt:lpstr>
      <vt:lpstr>HP Simplified</vt:lpstr>
      <vt:lpstr>Times New Roman</vt:lpstr>
      <vt:lpstr>Verdana</vt:lpstr>
      <vt:lpstr>Wingdings</vt:lpstr>
      <vt:lpstr>Wingdings 3</vt:lpstr>
      <vt:lpstr>UNECE_P0TX_16x9</vt:lpstr>
      <vt:lpstr>1_UNECE_P0TX_16x9</vt:lpstr>
      <vt:lpstr>Document</vt:lpstr>
      <vt:lpstr>PowerPoint Presentation</vt:lpstr>
      <vt:lpstr>UNECE: United Nations Economic Commission for Europe</vt:lpstr>
      <vt:lpstr>UNECE Working Party on:  Regulatory cooperation &amp; std policies (WP.6) </vt:lpstr>
      <vt:lpstr>Standardization &amp; regulatory cooperation </vt:lpstr>
      <vt:lpstr>Post-2015 Development Agenda</vt:lpstr>
      <vt:lpstr>PowerPoint Presentation</vt:lpstr>
      <vt:lpstr>Need for risk based regulatory systems </vt:lpstr>
      <vt:lpstr>Risk in Regulatory Systems</vt:lpstr>
      <vt:lpstr>UNECE approach to RM in regulatory systems</vt:lpstr>
      <vt:lpstr>Risk Management framework</vt:lpstr>
      <vt:lpstr>Risk Management framework -Approach</vt:lpstr>
      <vt:lpstr>Risk Management framework: the context</vt:lpstr>
      <vt:lpstr>Risk identification </vt:lpstr>
      <vt:lpstr>Risk analysis and evaluation</vt:lpstr>
      <vt:lpstr>Choice of risk management strategies </vt:lpstr>
      <vt:lpstr>Current priorities: applying the GRM model to specific sectors: fisheries </vt:lpstr>
      <vt:lpstr>Current work: cooperation btn enforcement authorities &amp; customs </vt:lpstr>
      <vt:lpstr>Current priority: national GRM projects </vt:lpstr>
      <vt:lpstr>PowerPoint Presentation</vt:lpstr>
      <vt:lpstr>PowerPoint Presentation</vt:lpstr>
    </vt:vector>
  </TitlesOfParts>
  <Company>ECE-ISU</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template</dc:title>
  <dc:creator>Mika Vepsäläinen</dc:creator>
  <cp:lastModifiedBy>Lorenza Jachia</cp:lastModifiedBy>
  <cp:revision>183</cp:revision>
  <cp:lastPrinted>2017-02-05T15:38:14Z</cp:lastPrinted>
  <dcterms:created xsi:type="dcterms:W3CDTF">2015-05-07T08:49:16Z</dcterms:created>
  <dcterms:modified xsi:type="dcterms:W3CDTF">2017-05-25T12:36:50Z</dcterms:modified>
</cp:coreProperties>
</file>