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8" r:id="rId1"/>
    <p:sldMasterId id="2147483840" r:id="rId2"/>
  </p:sldMasterIdLst>
  <p:notesMasterIdLst>
    <p:notesMasterId r:id="rId9"/>
  </p:notesMasterIdLst>
  <p:handoutMasterIdLst>
    <p:handoutMasterId r:id="rId10"/>
  </p:handoutMasterIdLst>
  <p:sldIdLst>
    <p:sldId id="298" r:id="rId3"/>
    <p:sldId id="302" r:id="rId4"/>
    <p:sldId id="303" r:id="rId5"/>
    <p:sldId id="300" r:id="rId6"/>
    <p:sldId id="304" r:id="rId7"/>
    <p:sldId id="299" r:id="rId8"/>
  </p:sldIdLst>
  <p:sldSz cx="9906000" cy="6858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612">
          <p15:clr>
            <a:srgbClr val="A4A3A4"/>
          </p15:clr>
        </p15:guide>
        <p15:guide id="2" pos="33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8F9A"/>
    <a:srgbClr val="FFFCF7"/>
    <a:srgbClr val="003300"/>
    <a:srgbClr val="006600"/>
    <a:srgbClr val="008000"/>
    <a:srgbClr val="009900"/>
    <a:srgbClr val="FFCC66"/>
    <a:srgbClr val="00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86" autoAdjust="0"/>
  </p:normalViewPr>
  <p:slideViewPr>
    <p:cSldViewPr>
      <p:cViewPr>
        <p:scale>
          <a:sx n="100" d="100"/>
          <a:sy n="100" d="100"/>
        </p:scale>
        <p:origin x="-276" y="1080"/>
      </p:cViewPr>
      <p:guideLst>
        <p:guide orient="horz" pos="3612"/>
        <p:guide pos="33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0FAFD-7BF3-4520-8DD5-A15FE7172E5D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729A5-5E95-4A16-91DE-37422F38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1656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633D3-AB72-4ABA-8A20-D92A2C3155DD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866E9-9847-43B4-A1A1-F62B470C47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2352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B791E-1137-46F4-A942-B11A7CBD228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4244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B791E-1137-46F4-A942-B11A7CBD228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483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866E9-9847-43B4-A1A1-F62B470C470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1685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1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B791E-1137-46F4-A942-B11A7CBD228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3569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866E9-9847-43B4-A1A1-F62B470C470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168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320800" y="3886200"/>
            <a:ext cx="74295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20800" y="5124450"/>
            <a:ext cx="74295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934200" y="6355080"/>
            <a:ext cx="2476500" cy="365760"/>
          </a:xfrm>
        </p:spPr>
        <p:txBody>
          <a:bodyPr/>
          <a:lstStyle>
            <a:lvl1pPr>
              <a:defRPr sz="1400"/>
            </a:lvl1pPr>
          </a:lstStyle>
          <a:p>
            <a:fld id="{533A0A21-4F7C-43CE-A0BF-1904ACA30134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40202" y="6355080"/>
            <a:ext cx="376428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317498" y="6355080"/>
            <a:ext cx="1320800" cy="365760"/>
          </a:xfrm>
        </p:spPr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80281" y="3648075"/>
            <a:ext cx="79248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90600" y="5048251"/>
            <a:ext cx="79248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80281" y="3648075"/>
            <a:ext cx="24765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90600" y="5048251"/>
            <a:ext cx="24765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074A-641B-4F3C-BD92-23B41BEE8362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EEB0-D900-4F9D-9068-378006CFB0DC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4175914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320800" y="3886200"/>
            <a:ext cx="74295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20800" y="5124450"/>
            <a:ext cx="74295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934200" y="6355080"/>
            <a:ext cx="2476500" cy="365760"/>
          </a:xfrm>
        </p:spPr>
        <p:txBody>
          <a:bodyPr/>
          <a:lstStyle>
            <a:lvl1pPr>
              <a:defRPr sz="1400"/>
            </a:lvl1pPr>
          </a:lstStyle>
          <a:p>
            <a:fld id="{533A0A21-4F7C-43CE-A0BF-1904ACA30134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40202" y="6355080"/>
            <a:ext cx="3764280" cy="365760"/>
          </a:xfrm>
        </p:spPr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317498" y="6355080"/>
            <a:ext cx="1320800" cy="365760"/>
          </a:xfrm>
        </p:spPr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80281" y="3648075"/>
            <a:ext cx="79248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90600" y="5048250"/>
            <a:ext cx="79248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80281" y="3648075"/>
            <a:ext cx="24765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90600" y="5048250"/>
            <a:ext cx="24765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591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8E1E1-7BA2-4C1B-84DB-FE9B3EFA0DA5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95300" y="1219200"/>
            <a:ext cx="8915400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4103521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00" y="2971800"/>
            <a:ext cx="74295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350" y="4267200"/>
            <a:ext cx="734695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34200" y="6355080"/>
            <a:ext cx="2476500" cy="365760"/>
          </a:xfrm>
        </p:spPr>
        <p:txBody>
          <a:bodyPr/>
          <a:lstStyle/>
          <a:p>
            <a:fld id="{775DF6E2-9619-4A1D-9153-CC87BC6E6F9C}" type="datetime1">
              <a:rPr lang="ru-RU" smtClean="0">
                <a:solidFill>
                  <a:srgbClr val="EEECE1"/>
                </a:solidFill>
              </a:rPr>
              <a:pPr/>
              <a:t>30.05.2017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40202" y="6355080"/>
            <a:ext cx="3764280" cy="365760"/>
          </a:xfrm>
        </p:spPr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59002" y="6355080"/>
            <a:ext cx="1647698" cy="365760"/>
          </a:xfrm>
        </p:spPr>
        <p:txBody>
          <a:bodyPr/>
          <a:lstStyle/>
          <a:p>
            <a:fld id="{171BEA85-2776-4A55-B30E-9EE6A5C17FC5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2819400"/>
            <a:ext cx="79248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2819400"/>
            <a:ext cx="24765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9740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97D5B-63CA-4A42-97E5-4D945B286484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95300" y="1219200"/>
            <a:ext cx="4378452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018215" y="1216152"/>
            <a:ext cx="4378452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269940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285875"/>
            <a:ext cx="4376870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5550" y="1295400"/>
            <a:ext cx="4378590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6DD2-327B-4C99-8F1A-0D0B49F28454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5300" y="2133600"/>
            <a:ext cx="437515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5035550" y="2133600"/>
            <a:ext cx="437515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510221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613F1-51D0-4480-8B09-D2B9D19B628A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188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62BEB-C81C-4701-8A53-AE253E27BCC8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593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1650" y="304800"/>
            <a:ext cx="272415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1650" y="1219201"/>
            <a:ext cx="272415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68CA7-F700-4BCD-A65D-FBE8579853D3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675492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30200" y="304800"/>
            <a:ext cx="619125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27670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8E1E1-7BA2-4C1B-84DB-FE9B3EFA0DA5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95300" y="1219200"/>
            <a:ext cx="8915400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00856"/>
            <a:ext cx="89154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5300" y="1905000"/>
            <a:ext cx="89154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219200"/>
            <a:ext cx="89154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8C2-9E1D-4797-9EFB-956347F2BD0F}" type="datetime1">
              <a:rPr lang="ru-RU" smtClean="0">
                <a:solidFill>
                  <a:srgbClr val="EEECE1"/>
                </a:solidFill>
              </a:rPr>
              <a:pPr/>
              <a:t>30.05.2017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5300" y="500856"/>
            <a:ext cx="19812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100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074A-641B-4F3C-BD92-23B41BEE8362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326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EEB0-D900-4F9D-9068-378006CFB0DC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4175914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43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800" y="2971800"/>
            <a:ext cx="74295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350" y="4267200"/>
            <a:ext cx="734695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34200" y="6355080"/>
            <a:ext cx="2476500" cy="365760"/>
          </a:xfrm>
        </p:spPr>
        <p:txBody>
          <a:bodyPr/>
          <a:lstStyle/>
          <a:p>
            <a:fld id="{775DF6E2-9619-4A1D-9153-CC87BC6E6F9C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40202" y="6355080"/>
            <a:ext cx="376428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59002" y="6355080"/>
            <a:ext cx="1647698" cy="365760"/>
          </a:xfrm>
        </p:spPr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2819400"/>
            <a:ext cx="79248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2819400"/>
            <a:ext cx="24765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97D5B-63CA-4A42-97E5-4D945B286484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95300" y="1219200"/>
            <a:ext cx="4378452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018215" y="1216152"/>
            <a:ext cx="4378452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285875"/>
            <a:ext cx="4376870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5550" y="1295400"/>
            <a:ext cx="4378590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6DD2-327B-4C99-8F1A-0D0B49F28454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5300" y="2133600"/>
            <a:ext cx="437515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5035550" y="2133600"/>
            <a:ext cx="437515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613F1-51D0-4480-8B09-D2B9D19B628A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62BEB-C81C-4701-8A53-AE253E27BCC8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1650" y="304800"/>
            <a:ext cx="272415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1650" y="1219203"/>
            <a:ext cx="272415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68CA7-F700-4BCD-A65D-FBE8579853D3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675492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30200" y="304802"/>
            <a:ext cx="619125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00858"/>
            <a:ext cx="89154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5300" y="1905000"/>
            <a:ext cx="89154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219200"/>
            <a:ext cx="89154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8C2-9E1D-4797-9EFB-956347F2BD0F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95300" y="500857"/>
            <a:ext cx="19812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152400"/>
            <a:ext cx="89154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219200"/>
            <a:ext cx="89154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934200" y="6356350"/>
            <a:ext cx="2479802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5BE70E-7242-41D5-8B79-D5D6BFE6C1BB}" type="datetime1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40202" y="6356350"/>
            <a:ext cx="37973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63702" y="6356350"/>
            <a:ext cx="21463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1BEA85-2776-4A55-B30E-9EE6A5C17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95300" y="1143000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61982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152400"/>
            <a:ext cx="89154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219200"/>
            <a:ext cx="89154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934200" y="6356350"/>
            <a:ext cx="2479802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5BE70E-7242-41D5-8B79-D5D6BFE6C1BB}" type="datetime1">
              <a:rPr lang="ru-RU" smtClean="0">
                <a:solidFill>
                  <a:srgbClr val="1F497D"/>
                </a:solidFill>
              </a:rPr>
              <a:pPr/>
              <a:t>30.05.2017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40202" y="6356350"/>
            <a:ext cx="37973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1F497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63702" y="6356350"/>
            <a:ext cx="21463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1BEA85-2776-4A55-B30E-9EE6A5C17FC5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95300" y="6353175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95300" y="1143000"/>
            <a:ext cx="8915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62007" y="6462462"/>
            <a:ext cx="190849" cy="13034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45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512" y="1628800"/>
            <a:ext cx="8856984" cy="36724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Опыт работы </a:t>
            </a:r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Федеральной </a:t>
            </a:r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службы по аккредитации </a:t>
            </a:r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по </a:t>
            </a:r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обеспечению признания национальной системы аккредитации </a:t>
            </a:r>
            <a:b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Российской Федерации со стороны международных </a:t>
            </a:r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организаций по аккредитации</a:t>
            </a:r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endParaRPr lang="ru-RU" b="1" dirty="0">
              <a:solidFill>
                <a:srgbClr val="2A8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648744" y="6381328"/>
            <a:ext cx="5040560" cy="365760"/>
          </a:xfrm>
        </p:spPr>
        <p:txBody>
          <a:bodyPr/>
          <a:lstStyle/>
          <a:p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г. Баку, Азербайджанская Республика,  30 мая 2017 г. </a:t>
            </a:r>
            <a:endParaRPr lang="ru-RU" b="1" dirty="0">
              <a:solidFill>
                <a:srgbClr val="2A8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232920" cy="187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49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097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4688" y="7893496"/>
            <a:ext cx="4953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Взаимное признание результатов со странами ЕАЭС </a:t>
            </a:r>
          </a:p>
          <a:p>
            <a:r>
              <a:rPr lang="ru-RU" dirty="0"/>
              <a:t>13 меморандумов</a:t>
            </a:r>
          </a:p>
          <a:p>
            <a:r>
              <a:rPr lang="ru-RU" dirty="0"/>
              <a:t>1 межправительственное </a:t>
            </a:r>
            <a:r>
              <a:rPr lang="ru-RU" dirty="0" smtClean="0"/>
              <a:t>соглашение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025"/>
            <a:ext cx="9906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496" y="5991824"/>
            <a:ext cx="2467320" cy="8573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8199" y="4868249"/>
            <a:ext cx="2467320" cy="1086297"/>
          </a:xfrm>
          <a:prstGeom prst="rect">
            <a:avLst/>
          </a:prstGeom>
        </p:spPr>
      </p:pic>
      <p:pic>
        <p:nvPicPr>
          <p:cNvPr id="1028" name="Picture 4" descr="Картинки по запросу межгосударственный совет по стандартизации метрологии и сертификац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512" y="4703511"/>
            <a:ext cx="1484450" cy="147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6177127"/>
            <a:ext cx="2720752" cy="70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697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495300" y="228600"/>
            <a:ext cx="8915400" cy="608112"/>
          </a:xfrm>
        </p:spPr>
        <p:txBody>
          <a:bodyPr vert="horz" anchor="t" anchorCtr="0">
            <a:noAutofit/>
          </a:bodyPr>
          <a:lstStyle/>
          <a:p>
            <a:pPr algn="ctr"/>
            <a:r>
              <a:rPr lang="ru-RU" sz="2800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Принятые документы в </a:t>
            </a:r>
            <a:r>
              <a:rPr lang="ru-RU" sz="2800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2016 г.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95300" y="1196752"/>
            <a:ext cx="4375150" cy="497544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 50.1.108-2016 "Политика ИЛАК по прослеживаемости результатов измерений</a:t>
            </a:r>
            <a:r>
              <a:rPr lang="ru-RU" sz="2400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2400" b="1" dirty="0">
              <a:solidFill>
                <a:srgbClr val="2A8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 50.1.109-2016 "Политика ИЛАК в отношении неопределенности при калибровках</a:t>
            </a:r>
            <a:r>
              <a:rPr lang="ru-RU" sz="2400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2400" b="1" dirty="0">
              <a:solidFill>
                <a:srgbClr val="2A8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Росаккредитации по прослеживаемости результатов измерений</a:t>
            </a:r>
          </a:p>
          <a:p>
            <a:endParaRPr lang="ru-RU" dirty="0">
              <a:solidFill>
                <a:srgbClr val="2A8F9A"/>
              </a:solidFill>
            </a:endParaRPr>
          </a:p>
          <a:p>
            <a:endParaRPr lang="ru-RU" dirty="0">
              <a:solidFill>
                <a:srgbClr val="2A8F9A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5035550" y="1196752"/>
            <a:ext cx="4375150" cy="497544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Росаккредитации в отношении проверки квалификации путём проведения МСИ</a:t>
            </a:r>
          </a:p>
          <a:p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Руководство </a:t>
            </a:r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заявителей и аккредитованных лиц по оформлению областей	 аккредитации калибровочных лабораторий с учетом неопределённости</a:t>
            </a:r>
          </a:p>
          <a:p>
            <a:r>
              <a:rPr lang="ru-RU" b="1" dirty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Росаккредитации в отношении проверки квалификации калибровочных лабораторий путем проведения МСИ</a:t>
            </a:r>
          </a:p>
          <a:p>
            <a:pPr fontAlgn="ctr"/>
            <a:endParaRPr lang="ru-RU" dirty="0">
              <a:solidFill>
                <a:srgbClr val="2A8F9A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8504" y="1351509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326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217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2360712" y="2276872"/>
            <a:ext cx="6768756" cy="667544"/>
          </a:xfrm>
        </p:spPr>
        <p:txBody>
          <a:bodyPr vert="horz" anchor="t" anchorCtr="0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Благодарим за внимание!</a:t>
            </a:r>
            <a:endParaRPr lang="ru-RU" sz="4000" b="1" dirty="0">
              <a:solidFill>
                <a:srgbClr val="2A8F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8504" y="1351509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4728" y="980728"/>
            <a:ext cx="5832648" cy="2553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80792" y="6381328"/>
            <a:ext cx="5040560" cy="365760"/>
          </a:xfrm>
        </p:spPr>
        <p:txBody>
          <a:bodyPr/>
          <a:lstStyle/>
          <a:p>
            <a:r>
              <a:rPr lang="ru-RU" b="1" dirty="0" smtClean="0">
                <a:solidFill>
                  <a:srgbClr val="2A8F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г. Баку, Азербайджанская Республика,  30 мая 2017 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98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6232</TotalTime>
  <Words>93</Words>
  <Application>Microsoft Office PowerPoint</Application>
  <PresentationFormat>Лист A4 (210x297 мм)</PresentationFormat>
  <Paragraphs>19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Начальная</vt:lpstr>
      <vt:lpstr>1_Начальная</vt:lpstr>
      <vt:lpstr>Опыт работы  Федеральной службы по аккредитации  по обеспечению признания национальной системы аккредитации  Российской Федерации со стороны международных организаций по аккредитации </vt:lpstr>
      <vt:lpstr>Слайд 2</vt:lpstr>
      <vt:lpstr>Слайд 3</vt:lpstr>
      <vt:lpstr>Принятые документы в 2016 г. </vt:lpstr>
      <vt:lpstr>Слайд 5</vt:lpstr>
      <vt:lpstr>  Благодарим за внимание!</vt:lpstr>
    </vt:vector>
  </TitlesOfParts>
  <Company>JSC Prognoz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Рачева Екатерина Александровна</dc:creator>
  <cp:lastModifiedBy>RePack by SPecialiST</cp:lastModifiedBy>
  <cp:revision>453</cp:revision>
  <cp:lastPrinted>2012-07-10T12:47:54Z</cp:lastPrinted>
  <dcterms:created xsi:type="dcterms:W3CDTF">2012-01-17T13:09:04Z</dcterms:created>
  <dcterms:modified xsi:type="dcterms:W3CDTF">2017-05-30T06:03:20Z</dcterms:modified>
</cp:coreProperties>
</file>