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3.xml" ContentType="application/vnd.openxmlformats-officedocument.theme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theme/theme4.xml" ContentType="application/vnd.openxmlformats-officedocument.theme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theme/theme5.xml" ContentType="application/vnd.openxmlformats-officedocument.theme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theme/theme6.xml" ContentType="application/vnd.openxmlformats-officedocument.theme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theme/theme7.xml" ContentType="application/vnd.openxmlformats-officedocument.theme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theme/theme8.xml" ContentType="application/vnd.openxmlformats-officedocument.theme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theme/theme9.xml" ContentType="application/vnd.openxmlformats-officedocument.theme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theme/theme10.xml" ContentType="application/vnd.openxmlformats-officedocument.theme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theme/theme11.xml" ContentType="application/vnd.openxmlformats-officedocument.theme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Layouts/slideLayout15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Layouts/slideLayout152.xml" ContentType="application/vnd.openxmlformats-officedocument.presentationml.slideLayout+xml"/>
  <Override PartName="/ppt/theme/theme12.xml" ContentType="application/vnd.openxmlformats-officedocument.theme+xml"/>
  <Override PartName="/ppt/theme/theme1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935" r:id="rId1"/>
    <p:sldMasterId id="2147483949" r:id="rId2"/>
    <p:sldMasterId id="2147483994" r:id="rId3"/>
    <p:sldMasterId id="2147484024" r:id="rId4"/>
    <p:sldMasterId id="2147484039" r:id="rId5"/>
    <p:sldMasterId id="2147484129" r:id="rId6"/>
    <p:sldMasterId id="2147484144" r:id="rId7"/>
    <p:sldMasterId id="2147484159" r:id="rId8"/>
    <p:sldMasterId id="2147484174" r:id="rId9"/>
    <p:sldMasterId id="2147484234" r:id="rId10"/>
    <p:sldMasterId id="2147484249" r:id="rId11"/>
    <p:sldMasterId id="2147484361" r:id="rId12"/>
  </p:sldMasterIdLst>
  <p:notesMasterIdLst>
    <p:notesMasterId r:id="rId21"/>
  </p:notesMasterIdLst>
  <p:sldIdLst>
    <p:sldId id="257" r:id="rId13"/>
    <p:sldId id="463" r:id="rId14"/>
    <p:sldId id="486" r:id="rId15"/>
    <p:sldId id="455" r:id="rId16"/>
    <p:sldId id="480" r:id="rId17"/>
    <p:sldId id="462" r:id="rId18"/>
    <p:sldId id="442" r:id="rId19"/>
    <p:sldId id="449" r:id="rId20"/>
  </p:sldIdLst>
  <p:sldSz cx="9144000" cy="6858000" type="screen4x3"/>
  <p:notesSz cx="6797675" cy="9926638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ECD9"/>
    <a:srgbClr val="EBFFFF"/>
    <a:srgbClr val="660033"/>
    <a:srgbClr val="FFE1E1"/>
    <a:srgbClr val="990033"/>
    <a:srgbClr val="B9EDFF"/>
    <a:srgbClr val="FFF5EB"/>
    <a:srgbClr val="FFFFD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BC89EF96-8CEA-46FF-86C4-4CE0E7609802}" styleName="Светлый стиль 3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941" autoAdjust="0"/>
    <p:restoredTop sz="94660"/>
  </p:normalViewPr>
  <p:slideViewPr>
    <p:cSldViewPr snapToGrid="0">
      <p:cViewPr varScale="1">
        <p:scale>
          <a:sx n="85" d="100"/>
          <a:sy n="85" d="100"/>
        </p:scale>
        <p:origin x="1038" y="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" Target="slides/slide1.xml"/><Relationship Id="rId18" Type="http://schemas.openxmlformats.org/officeDocument/2006/relationships/slide" Target="slides/slide6.xml"/><Relationship Id="rId3" Type="http://schemas.openxmlformats.org/officeDocument/2006/relationships/slideMaster" Target="slideMasters/slideMaster3.xml"/><Relationship Id="rId21" Type="http://schemas.openxmlformats.org/officeDocument/2006/relationships/notesMaster" Target="notesMasters/notesMaster1.xml"/><Relationship Id="rId7" Type="http://schemas.openxmlformats.org/officeDocument/2006/relationships/slideMaster" Target="slideMasters/slideMaster7.xml"/><Relationship Id="rId12" Type="http://schemas.openxmlformats.org/officeDocument/2006/relationships/slideMaster" Target="slideMasters/slideMaster12.xml"/><Relationship Id="rId17" Type="http://schemas.openxmlformats.org/officeDocument/2006/relationships/slide" Target="slides/slide5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4.xml"/><Relationship Id="rId20" Type="http://schemas.openxmlformats.org/officeDocument/2006/relationships/slide" Target="slides/slide8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Master" Target="slideMasters/slideMaster11.xml"/><Relationship Id="rId24" Type="http://schemas.openxmlformats.org/officeDocument/2006/relationships/theme" Target="theme/theme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3.xml"/><Relationship Id="rId23" Type="http://schemas.openxmlformats.org/officeDocument/2006/relationships/viewProps" Target="viewProps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7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2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10" tIns="45704" rIns="91410" bIns="45704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451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49688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10" tIns="45704" rIns="91410" bIns="45704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167B8265-56D3-4193-91D7-D5BC9DD4CD55}" type="datetimeFigureOut">
              <a:rPr lang="ru-RU"/>
              <a:pPr>
                <a:defRPr/>
              </a:pPr>
              <a:t>20.05.2019</a:t>
            </a:fld>
            <a:endParaRPr lang="ru-RU"/>
          </a:p>
        </p:txBody>
      </p:sp>
      <p:sp>
        <p:nvSpPr>
          <p:cNvPr id="36966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7575" y="744538"/>
            <a:ext cx="4962525" cy="37226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451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9450" y="4716463"/>
            <a:ext cx="5438775" cy="4467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10" tIns="45704" rIns="91410" bIns="4570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/>
              <a:t>Образец текста</a:t>
            </a:r>
          </a:p>
          <a:p>
            <a:pPr lvl="1"/>
            <a:r>
              <a:rPr lang="ru-RU" noProof="0"/>
              <a:t>Второй уровень</a:t>
            </a:r>
          </a:p>
          <a:p>
            <a:pPr lvl="2"/>
            <a:r>
              <a:rPr lang="ru-RU" noProof="0"/>
              <a:t>Третий уровень</a:t>
            </a:r>
          </a:p>
          <a:p>
            <a:pPr lvl="3"/>
            <a:r>
              <a:rPr lang="ru-RU" noProof="0"/>
              <a:t>Четвертый уровень</a:t>
            </a:r>
          </a:p>
          <a:p>
            <a:pPr lvl="4"/>
            <a:r>
              <a:rPr lang="ru-RU" noProof="0"/>
              <a:t>Пятый уровень</a:t>
            </a:r>
          </a:p>
        </p:txBody>
      </p:sp>
      <p:sp>
        <p:nvSpPr>
          <p:cNvPr id="6451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28163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10" tIns="45704" rIns="91410" bIns="45704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451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49688" y="9428163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10" tIns="45704" rIns="91410" bIns="45704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1026EDEC-F966-4C27-9ED1-CEB381B3E61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5697563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E22BA55-2BD4-4EFD-BB76-5FDE07F5E75F}" type="slidenum">
              <a:rPr lang="ru-RU" smtClean="0"/>
              <a:pPr>
                <a:defRPr/>
              </a:pPr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1962248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E22BA55-2BD4-4EFD-BB76-5FDE07F5E75F}" type="slidenum">
              <a:rPr lang="ru-RU" smtClean="0"/>
              <a:pPr>
                <a:defRPr/>
              </a:pPr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1962248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7DAB1DF0-923B-4171-876E-5EBC6B080E4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28F77A44-2B28-49E9-B11D-0A8DC11CC8C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C75933C5-AA82-4CD0-B3DA-7A49FE8D595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BFC14A54-7C69-465E-964E-A73B6546E9F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ru-RU" noProof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129CB01E-CCF2-4D1C-89B8-7DD462E09E5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19908301-FBE9-42C7-B3D6-0C3D013F5E9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6291967A-A5B4-487A-8DB5-AE8CA41B687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CED8A841-FF61-4BC7-B68B-2C8C75622B5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3A0C628E-4D08-4898-8D82-96A2B1D7D97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4530E893-E849-4287-8111-3F7CEB74593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84544A25-2D2E-476E-82D4-0BBCDEAB00B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500C4AB9-F4DF-489B-9B64-CB26728CB10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4DA61F89-AAC3-44C0-8772-05CBDB7935A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C3D423BF-1B63-4618-932D-92BFFAFAC24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10D0BCCC-A6BC-4B43-AEC8-7A48E966A7D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A8EE76B9-66DC-4D27-AA45-52C388BCA53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AB964229-6B78-420D-B5BE-3EAE87D21C9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8D70E26B-CEC8-4E91-9CA2-CA048AF7A80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ru-RU" noProof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49F1CDEE-6AE0-4D0E-BAC2-9322DE5C211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861CD962-E699-4D88-9FB8-9FD187D8AAA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5577D62E-03A3-4C65-9D7C-714A4251C40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AFDD8D23-6FFE-4E8C-9003-679CD7F1542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134387FE-9A90-48CA-AF05-74236888F1E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D791AF-1202-464C-B4C5-ED73DC9B5062}" type="datetime1">
              <a:rPr lang="ru-RU"/>
              <a:pPr>
                <a:defRPr/>
              </a:pPr>
              <a:t>20.05.2019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0D6CE3-AECF-4569-8ACD-33472A92AED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0838773"/>
      </p:ext>
    </p:extLst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0FFCF06A-1F70-4264-A3D5-30CEBF45183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1F6D41FA-02B5-46E3-9EB4-F10654F9096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9464DBD6-9DA7-4467-A59B-1A006ED379B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40D20E66-9C29-4EA6-884D-202C0FA58B1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577A391F-7CE3-4D27-9384-92BE005CA76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60AA9758-9868-4229-96F8-D295B8FCCB1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FCB67DB2-EA8C-40A3-9E5E-AB92590C782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Заголовок, текст и 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9E7DF289-8268-45EA-9E7A-302F1AA4371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2E02344E-DEDA-4957-A78F-6E28F4040D9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4ED0B7BB-3FEB-41A0-8382-38049AEE2D1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853C6E24-B16E-4809-BDE3-011A50E10E5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45C8CAB9-C98C-4D70-8167-D59105E5339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C89854B2-2821-43B9-8DBF-E9BC0C7E39D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9CCBE513-E048-4B98-95B1-8048026B74E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FDD71481-1B4A-4EAB-AB87-AD68708D0E8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FDB3D993-22A6-4318-987C-D64C995205E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BC9919DD-9CD2-4EFB-A24E-6DFD297BB7C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A36145B8-5B27-4CDE-BFF3-486BEC03F01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93C7E473-A932-4C0E-BD9A-9BE713C6C5F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2A95849D-E559-4A95-98D1-A3E0FA4EC29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B32B4344-4CBA-4E41-ACF1-E6C5BA62519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E5EE9A20-02C1-4738-B6DA-FBF7C05AB14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Заголовок, текст и 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4081B241-26AB-4787-9087-48FCD9B46B7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8BFE48D6-DE5F-4B18-AF8F-1782D35523E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6E65A5CA-1E2D-4ABF-93EA-5CBD93B3852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29D46FBD-22D7-4386-A7C6-FB0CDBBBE54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2927A226-AC99-40F4-A932-4A98F6F518C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5215B5A7-AB92-4A36-ADC8-C86E5DEDF66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DADD3FF1-A727-477B-8007-B0DFC8BDD5B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B906ECDA-B17F-4683-8DC9-8F5CC05A3BE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6BCC33ED-D084-4711-B65C-30FEC6B58F6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6B52FB1D-58DE-4929-B16C-DCB4C00C2A4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574DBBB8-1FF4-49BF-926D-67BC850C03A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8E6C3EB2-DEC6-45ED-AA5F-570E26EBF5F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3FEE9178-B59B-4FCB-8F53-36E837D8894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ru-RU" noProof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A2EE43A0-7D4A-441C-B0FB-C4B31BD676C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48E3F6AB-46B0-4919-89FD-0DE1ABE4C9A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FB13DB0E-8283-4189-960E-B65D49E3FDC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8B69CD73-D504-4524-B20D-14CE0F00F62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DEEE4943-DC7F-4A60-9DA3-C69D5CD2C02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B3E6B565-677D-45C1-8B0C-8A0BB9C479A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DDAD1786-C6DC-4E0E-8365-2882CA95AA5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F1A3361A-F1E4-4E0E-9EDB-1B81BACEA30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3BE52E68-60FB-44F6-B250-A624B8B0F4C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408C303A-D84D-42FC-BE92-BC60120605F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C925768E-4EFA-4A2D-9227-097C3B77E87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05C72A88-46AC-431B-826B-81B93F86E13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E86494BB-F800-400B-AC3E-FA47A67DAE1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E1518089-122D-408D-AC5B-1B99BAA5817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C5DCDE93-E495-4E00-A3E9-DC47A21E603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D1D00F26-265D-485B-B6C5-018232CFFD0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9629FBBB-E334-43D1-BBE1-CD22D3C3F5D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D50420C5-817B-44E5-B4BE-63B6F9A5C4C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884C1BDB-1182-4E83-A99F-07AA52DCD1E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8041044D-A894-40D0-A141-5C24785E1EC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78B92174-DA0E-4850-A2AD-5B98FC60D12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DF401F3F-7A26-47A0-BD1C-3FF6FEE3506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EA7799CE-222C-4E92-BDDF-81E4CEC219C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Заголовок, текст и 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51D64B09-1A3E-4F62-9EE0-DD5318CE30D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07653A4F-061F-4E0D-B3B2-F72EBD32B47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6069DA7D-92D3-4B4B-8375-CC9B7089C82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8F2EE40F-477D-44E7-BC38-0FF78D1CE25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6EE69F81-7A3D-4EBA-BFF7-864D1F27460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E7AB4B0B-CC74-41DE-9407-88FB8F84D2D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4EAC4BAD-F793-4A52-AA47-7CBE2193D51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9D380C3A-88A7-4CC0-AB59-F9D01638DA5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BAB3D217-3946-42E0-86F1-D927F822515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B79557A1-029D-4F90-B4C2-6AAF9FE0058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F5F8C49B-59A6-469B-A8EF-4127FEE7084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224C7CC4-6E10-40EF-8098-C7037457A7B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B8CE2F70-FAB1-4897-AFA8-F551637162A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40991A32-892C-42F0-9B62-04C8355FF21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Заголовок, текст и 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E78C5882-B010-43D2-AA2E-29424A067E5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19EA7136-53EE-4543-AA28-9BD895FC518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964F3BDA-FB4E-4866-B674-4F035BDCC6C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0B850D54-9E2B-47ED-9817-DCB94FA7334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6560C77E-3E2F-4112-8412-535424E552C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DEB2875F-6F50-4BFF-A811-77617C2FD88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8699B67B-EE31-48A7-9F42-DE51629FCC5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A71059D4-4CE2-46F5-9225-227341A00C1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3C08476B-8094-4C7A-8D7A-84D9A3C3702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47A5EC81-7E11-4829-AF99-C1ACA9FC478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62AB93E1-05A5-49A5-9A46-2D693A29557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0905D9DD-74BB-4A4E-ADDA-FCC3C9C0CBC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48B66975-95B4-48A4-8515-AA8E171D022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CF586E8F-4373-4108-ABAF-42DB48250E9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638D595F-8AFB-4B6B-9C1F-F18C5D0313D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Заголовок, текст и 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5879769C-EE62-49BD-88AA-FD8DC05D60C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9D220F94-C1CD-4E98-BECA-6DF54C22F2D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20EE5B95-9C7B-41AA-820C-5D8CA8D7420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EBA172B0-CC61-46DF-89EC-D9B5B9CFF05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902D5109-D49E-4CFB-AF71-572C1497C3B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973056C1-DA5F-4338-946E-0ECEC5A967D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D4294358-9316-47C2-B568-C321FAD219B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97497FEC-0E2D-42FB-A0F1-503324AC9E9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CA53945F-F0E9-42EF-914B-0764CC1456B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67014215-C6F3-41D1-97D8-A1DD7F28CF3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E01391DD-B1EF-43DE-99E6-63FD054BF84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F19E6FB6-945B-449A-919C-294C4AB2159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B63F1D3B-8297-4A11-841B-20DBCC2D401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2E95149D-8503-4F19-B82D-D5DCCB7B6D4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1A59FD01-3D9A-4968-8A12-4B29A709839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ru-RU" noProof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8593101A-FA5C-43A7-B830-51E655E54C6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D7E345B6-EEF3-4322-9C89-5462573F3B7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79BC3672-9E72-4A98-9DA1-C5BD01956CF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38449587-732A-4A22-95F5-9A6599A3D31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D3F6E03B-3152-450C-A096-686CC3DBF6A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2B708067-ADB1-42C6-A842-8D383CE6A53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1E20B8A4-2C2C-4345-AFB5-6277E8C3DF4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C5D98C3E-0B04-4C0D-AB53-76F4111ECAD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4C52174A-8869-4333-A233-F2431B3C7D0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68423F66-1BA9-4424-93FE-8F0A82B18BD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C659C929-80AA-42D0-B7B2-CACAA983E33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D52C48B8-8D7A-4832-951E-7670DCDC2F8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B06992E3-3A09-4A86-A6F2-3D1E635FD49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7D312C58-B917-41FC-B3EF-D8E26F6B9E6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ru-RU" noProof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2883E03D-7F70-4991-BE40-AACBDC6E862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1EFB8B04-A86D-449D-8D66-7220320EEAC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FCF4A689-7E63-4A92-B751-62FA4020129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3FEC5064-3452-40C3-B7B9-5F77DE460F0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0AE57948-C0CE-4104-A013-035F43F9695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96027372-FE0B-458C-ACC8-08B16E92B57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8F8CB46B-CBA9-4333-949D-53D96482733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5B307641-D69E-428E-8295-7E276F9CD06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519EA0F1-AEC6-400D-A927-386EA0EA531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18CED02F-A4D6-4B83-AB72-85560D23076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6013E8C4-F38E-44F4-865C-0761F72FBFB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8566E025-BFF7-4FD2-BC4E-EFA9B8DEE77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3.xml"/><Relationship Id="rId13" Type="http://schemas.openxmlformats.org/officeDocument/2006/relationships/slideLayout" Target="../slideLayouts/slideLayout128.xml"/><Relationship Id="rId3" Type="http://schemas.openxmlformats.org/officeDocument/2006/relationships/slideLayout" Target="../slideLayouts/slideLayout118.xml"/><Relationship Id="rId7" Type="http://schemas.openxmlformats.org/officeDocument/2006/relationships/slideLayout" Target="../slideLayouts/slideLayout122.xml"/><Relationship Id="rId12" Type="http://schemas.openxmlformats.org/officeDocument/2006/relationships/slideLayout" Target="../slideLayouts/slideLayout127.xml"/><Relationship Id="rId2" Type="http://schemas.openxmlformats.org/officeDocument/2006/relationships/slideLayout" Target="../slideLayouts/slideLayout117.xml"/><Relationship Id="rId1" Type="http://schemas.openxmlformats.org/officeDocument/2006/relationships/slideLayout" Target="../slideLayouts/slideLayout116.xml"/><Relationship Id="rId6" Type="http://schemas.openxmlformats.org/officeDocument/2006/relationships/slideLayout" Target="../slideLayouts/slideLayout121.xml"/><Relationship Id="rId11" Type="http://schemas.openxmlformats.org/officeDocument/2006/relationships/slideLayout" Target="../slideLayouts/slideLayout126.xml"/><Relationship Id="rId5" Type="http://schemas.openxmlformats.org/officeDocument/2006/relationships/slideLayout" Target="../slideLayouts/slideLayout120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25.xml"/><Relationship Id="rId4" Type="http://schemas.openxmlformats.org/officeDocument/2006/relationships/slideLayout" Target="../slideLayouts/slideLayout119.xml"/><Relationship Id="rId9" Type="http://schemas.openxmlformats.org/officeDocument/2006/relationships/slideLayout" Target="../slideLayouts/slideLayout124.xml"/><Relationship Id="rId14" Type="http://schemas.openxmlformats.org/officeDocument/2006/relationships/theme" Target="../theme/theme10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6.xml"/><Relationship Id="rId13" Type="http://schemas.openxmlformats.org/officeDocument/2006/relationships/slideLayout" Target="../slideLayouts/slideLayout141.xml"/><Relationship Id="rId3" Type="http://schemas.openxmlformats.org/officeDocument/2006/relationships/slideLayout" Target="../slideLayouts/slideLayout131.xml"/><Relationship Id="rId7" Type="http://schemas.openxmlformats.org/officeDocument/2006/relationships/slideLayout" Target="../slideLayouts/slideLayout135.xml"/><Relationship Id="rId12" Type="http://schemas.openxmlformats.org/officeDocument/2006/relationships/slideLayout" Target="../slideLayouts/slideLayout140.xml"/><Relationship Id="rId2" Type="http://schemas.openxmlformats.org/officeDocument/2006/relationships/slideLayout" Target="../slideLayouts/slideLayout130.xml"/><Relationship Id="rId1" Type="http://schemas.openxmlformats.org/officeDocument/2006/relationships/slideLayout" Target="../slideLayouts/slideLayout129.xml"/><Relationship Id="rId6" Type="http://schemas.openxmlformats.org/officeDocument/2006/relationships/slideLayout" Target="../slideLayouts/slideLayout134.xml"/><Relationship Id="rId11" Type="http://schemas.openxmlformats.org/officeDocument/2006/relationships/slideLayout" Target="../slideLayouts/slideLayout139.xml"/><Relationship Id="rId5" Type="http://schemas.openxmlformats.org/officeDocument/2006/relationships/slideLayout" Target="../slideLayouts/slideLayout133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38.xml"/><Relationship Id="rId4" Type="http://schemas.openxmlformats.org/officeDocument/2006/relationships/slideLayout" Target="../slideLayouts/slideLayout132.xml"/><Relationship Id="rId9" Type="http://schemas.openxmlformats.org/officeDocument/2006/relationships/slideLayout" Target="../slideLayouts/slideLayout137.xml"/><Relationship Id="rId14" Type="http://schemas.openxmlformats.org/officeDocument/2006/relationships/theme" Target="../theme/theme11.xml"/></Relationships>
</file>

<file path=ppt/slideMasters/_rels/slideMaster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4.xml"/><Relationship Id="rId7" Type="http://schemas.openxmlformats.org/officeDocument/2006/relationships/slideLayout" Target="../slideLayouts/slideLayout148.xml"/><Relationship Id="rId12" Type="http://schemas.openxmlformats.org/officeDocument/2006/relationships/theme" Target="../theme/theme12.xml"/><Relationship Id="rId2" Type="http://schemas.openxmlformats.org/officeDocument/2006/relationships/slideLayout" Target="../slideLayouts/slideLayout143.xml"/><Relationship Id="rId1" Type="http://schemas.openxmlformats.org/officeDocument/2006/relationships/slideLayout" Target="../slideLayouts/slideLayout142.xml"/><Relationship Id="rId6" Type="http://schemas.openxmlformats.org/officeDocument/2006/relationships/slideLayout" Target="../slideLayouts/slideLayout147.xml"/><Relationship Id="rId11" Type="http://schemas.openxmlformats.org/officeDocument/2006/relationships/slideLayout" Target="../slideLayouts/slideLayout152.xml"/><Relationship Id="rId5" Type="http://schemas.openxmlformats.org/officeDocument/2006/relationships/slideLayout" Target="../slideLayouts/slideLayout146.xml"/><Relationship Id="rId10" Type="http://schemas.openxmlformats.org/officeDocument/2006/relationships/slideLayout" Target="../slideLayouts/slideLayout151.xml"/><Relationship Id="rId4" Type="http://schemas.openxmlformats.org/officeDocument/2006/relationships/slideLayout" Target="../slideLayouts/slideLayout145.xml"/><Relationship Id="rId9" Type="http://schemas.openxmlformats.org/officeDocument/2006/relationships/slideLayout" Target="../slideLayouts/slideLayout150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image" Target="../media/image1.jpe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13" Type="http://schemas.openxmlformats.org/officeDocument/2006/relationships/slideLayout" Target="../slideLayouts/slideLayout37.xml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slideLayout" Target="../slideLayouts/slideLayout36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Relationship Id="rId14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5.xml"/><Relationship Id="rId13" Type="http://schemas.openxmlformats.org/officeDocument/2006/relationships/slideLayout" Target="../slideLayouts/slideLayout50.xml"/><Relationship Id="rId3" Type="http://schemas.openxmlformats.org/officeDocument/2006/relationships/slideLayout" Target="../slideLayouts/slideLayout40.xml"/><Relationship Id="rId7" Type="http://schemas.openxmlformats.org/officeDocument/2006/relationships/slideLayout" Target="../slideLayouts/slideLayout44.xml"/><Relationship Id="rId12" Type="http://schemas.openxmlformats.org/officeDocument/2006/relationships/slideLayout" Target="../slideLayouts/slideLayout49.xml"/><Relationship Id="rId2" Type="http://schemas.openxmlformats.org/officeDocument/2006/relationships/slideLayout" Target="../slideLayouts/slideLayout39.xml"/><Relationship Id="rId1" Type="http://schemas.openxmlformats.org/officeDocument/2006/relationships/slideLayout" Target="../slideLayouts/slideLayout38.xml"/><Relationship Id="rId6" Type="http://schemas.openxmlformats.org/officeDocument/2006/relationships/slideLayout" Target="../slideLayouts/slideLayout43.xml"/><Relationship Id="rId11" Type="http://schemas.openxmlformats.org/officeDocument/2006/relationships/slideLayout" Target="../slideLayouts/slideLayout48.xml"/><Relationship Id="rId5" Type="http://schemas.openxmlformats.org/officeDocument/2006/relationships/slideLayout" Target="../slideLayouts/slideLayout42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47.xml"/><Relationship Id="rId4" Type="http://schemas.openxmlformats.org/officeDocument/2006/relationships/slideLayout" Target="../slideLayouts/slideLayout41.xml"/><Relationship Id="rId9" Type="http://schemas.openxmlformats.org/officeDocument/2006/relationships/slideLayout" Target="../slideLayouts/slideLayout46.xml"/><Relationship Id="rId14" Type="http://schemas.openxmlformats.org/officeDocument/2006/relationships/theme" Target="../theme/theme4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8.xml"/><Relationship Id="rId13" Type="http://schemas.openxmlformats.org/officeDocument/2006/relationships/slideLayout" Target="../slideLayouts/slideLayout63.xml"/><Relationship Id="rId3" Type="http://schemas.openxmlformats.org/officeDocument/2006/relationships/slideLayout" Target="../slideLayouts/slideLayout53.xml"/><Relationship Id="rId7" Type="http://schemas.openxmlformats.org/officeDocument/2006/relationships/slideLayout" Target="../slideLayouts/slideLayout57.xml"/><Relationship Id="rId12" Type="http://schemas.openxmlformats.org/officeDocument/2006/relationships/slideLayout" Target="../slideLayouts/slideLayout62.xml"/><Relationship Id="rId2" Type="http://schemas.openxmlformats.org/officeDocument/2006/relationships/slideLayout" Target="../slideLayouts/slideLayout52.xml"/><Relationship Id="rId1" Type="http://schemas.openxmlformats.org/officeDocument/2006/relationships/slideLayout" Target="../slideLayouts/slideLayout51.xml"/><Relationship Id="rId6" Type="http://schemas.openxmlformats.org/officeDocument/2006/relationships/slideLayout" Target="../slideLayouts/slideLayout56.xml"/><Relationship Id="rId11" Type="http://schemas.openxmlformats.org/officeDocument/2006/relationships/slideLayout" Target="../slideLayouts/slideLayout61.xml"/><Relationship Id="rId5" Type="http://schemas.openxmlformats.org/officeDocument/2006/relationships/slideLayout" Target="../slideLayouts/slideLayout5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60.xml"/><Relationship Id="rId4" Type="http://schemas.openxmlformats.org/officeDocument/2006/relationships/slideLayout" Target="../slideLayouts/slideLayout54.xml"/><Relationship Id="rId9" Type="http://schemas.openxmlformats.org/officeDocument/2006/relationships/slideLayout" Target="../slideLayouts/slideLayout59.xml"/><Relationship Id="rId14" Type="http://schemas.openxmlformats.org/officeDocument/2006/relationships/theme" Target="../theme/theme5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1.xml"/><Relationship Id="rId13" Type="http://schemas.openxmlformats.org/officeDocument/2006/relationships/slideLayout" Target="../slideLayouts/slideLayout76.xml"/><Relationship Id="rId3" Type="http://schemas.openxmlformats.org/officeDocument/2006/relationships/slideLayout" Target="../slideLayouts/slideLayout66.xml"/><Relationship Id="rId7" Type="http://schemas.openxmlformats.org/officeDocument/2006/relationships/slideLayout" Target="../slideLayouts/slideLayout70.xml"/><Relationship Id="rId12" Type="http://schemas.openxmlformats.org/officeDocument/2006/relationships/slideLayout" Target="../slideLayouts/slideLayout75.xml"/><Relationship Id="rId2" Type="http://schemas.openxmlformats.org/officeDocument/2006/relationships/slideLayout" Target="../slideLayouts/slideLayout65.xml"/><Relationship Id="rId1" Type="http://schemas.openxmlformats.org/officeDocument/2006/relationships/slideLayout" Target="../slideLayouts/slideLayout64.xml"/><Relationship Id="rId6" Type="http://schemas.openxmlformats.org/officeDocument/2006/relationships/slideLayout" Target="../slideLayouts/slideLayout69.xml"/><Relationship Id="rId11" Type="http://schemas.openxmlformats.org/officeDocument/2006/relationships/slideLayout" Target="../slideLayouts/slideLayout74.xml"/><Relationship Id="rId5" Type="http://schemas.openxmlformats.org/officeDocument/2006/relationships/slideLayout" Target="../slideLayouts/slideLayout68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73.xml"/><Relationship Id="rId4" Type="http://schemas.openxmlformats.org/officeDocument/2006/relationships/slideLayout" Target="../slideLayouts/slideLayout67.xml"/><Relationship Id="rId9" Type="http://schemas.openxmlformats.org/officeDocument/2006/relationships/slideLayout" Target="../slideLayouts/slideLayout72.xml"/><Relationship Id="rId14" Type="http://schemas.openxmlformats.org/officeDocument/2006/relationships/theme" Target="../theme/theme6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4.xml"/><Relationship Id="rId13" Type="http://schemas.openxmlformats.org/officeDocument/2006/relationships/slideLayout" Target="../slideLayouts/slideLayout89.xml"/><Relationship Id="rId3" Type="http://schemas.openxmlformats.org/officeDocument/2006/relationships/slideLayout" Target="../slideLayouts/slideLayout79.xml"/><Relationship Id="rId7" Type="http://schemas.openxmlformats.org/officeDocument/2006/relationships/slideLayout" Target="../slideLayouts/slideLayout83.xml"/><Relationship Id="rId12" Type="http://schemas.openxmlformats.org/officeDocument/2006/relationships/slideLayout" Target="../slideLayouts/slideLayout88.xml"/><Relationship Id="rId2" Type="http://schemas.openxmlformats.org/officeDocument/2006/relationships/slideLayout" Target="../slideLayouts/slideLayout78.xml"/><Relationship Id="rId1" Type="http://schemas.openxmlformats.org/officeDocument/2006/relationships/slideLayout" Target="../slideLayouts/slideLayout77.xml"/><Relationship Id="rId6" Type="http://schemas.openxmlformats.org/officeDocument/2006/relationships/slideLayout" Target="../slideLayouts/slideLayout82.xml"/><Relationship Id="rId11" Type="http://schemas.openxmlformats.org/officeDocument/2006/relationships/slideLayout" Target="../slideLayouts/slideLayout87.xml"/><Relationship Id="rId5" Type="http://schemas.openxmlformats.org/officeDocument/2006/relationships/slideLayout" Target="../slideLayouts/slideLayout81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86.xml"/><Relationship Id="rId4" Type="http://schemas.openxmlformats.org/officeDocument/2006/relationships/slideLayout" Target="../slideLayouts/slideLayout80.xml"/><Relationship Id="rId9" Type="http://schemas.openxmlformats.org/officeDocument/2006/relationships/slideLayout" Target="../slideLayouts/slideLayout85.xml"/><Relationship Id="rId14" Type="http://schemas.openxmlformats.org/officeDocument/2006/relationships/theme" Target="../theme/theme7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7.xml"/><Relationship Id="rId13" Type="http://schemas.openxmlformats.org/officeDocument/2006/relationships/slideLayout" Target="../slideLayouts/slideLayout102.xml"/><Relationship Id="rId3" Type="http://schemas.openxmlformats.org/officeDocument/2006/relationships/slideLayout" Target="../slideLayouts/slideLayout92.xml"/><Relationship Id="rId7" Type="http://schemas.openxmlformats.org/officeDocument/2006/relationships/slideLayout" Target="../slideLayouts/slideLayout96.xml"/><Relationship Id="rId12" Type="http://schemas.openxmlformats.org/officeDocument/2006/relationships/slideLayout" Target="../slideLayouts/slideLayout101.xml"/><Relationship Id="rId2" Type="http://schemas.openxmlformats.org/officeDocument/2006/relationships/slideLayout" Target="../slideLayouts/slideLayout91.xml"/><Relationship Id="rId1" Type="http://schemas.openxmlformats.org/officeDocument/2006/relationships/slideLayout" Target="../slideLayouts/slideLayout90.xml"/><Relationship Id="rId6" Type="http://schemas.openxmlformats.org/officeDocument/2006/relationships/slideLayout" Target="../slideLayouts/slideLayout95.xml"/><Relationship Id="rId11" Type="http://schemas.openxmlformats.org/officeDocument/2006/relationships/slideLayout" Target="../slideLayouts/slideLayout100.xml"/><Relationship Id="rId5" Type="http://schemas.openxmlformats.org/officeDocument/2006/relationships/slideLayout" Target="../slideLayouts/slideLayout94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99.xml"/><Relationship Id="rId4" Type="http://schemas.openxmlformats.org/officeDocument/2006/relationships/slideLayout" Target="../slideLayouts/slideLayout93.xml"/><Relationship Id="rId9" Type="http://schemas.openxmlformats.org/officeDocument/2006/relationships/slideLayout" Target="../slideLayouts/slideLayout98.xml"/><Relationship Id="rId14" Type="http://schemas.openxmlformats.org/officeDocument/2006/relationships/theme" Target="../theme/theme8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0.xml"/><Relationship Id="rId13" Type="http://schemas.openxmlformats.org/officeDocument/2006/relationships/slideLayout" Target="../slideLayouts/slideLayout115.xml"/><Relationship Id="rId3" Type="http://schemas.openxmlformats.org/officeDocument/2006/relationships/slideLayout" Target="../slideLayouts/slideLayout105.xml"/><Relationship Id="rId7" Type="http://schemas.openxmlformats.org/officeDocument/2006/relationships/slideLayout" Target="../slideLayouts/slideLayout109.xml"/><Relationship Id="rId12" Type="http://schemas.openxmlformats.org/officeDocument/2006/relationships/slideLayout" Target="../slideLayouts/slideLayout114.xml"/><Relationship Id="rId2" Type="http://schemas.openxmlformats.org/officeDocument/2006/relationships/slideLayout" Target="../slideLayouts/slideLayout104.xml"/><Relationship Id="rId1" Type="http://schemas.openxmlformats.org/officeDocument/2006/relationships/slideLayout" Target="../slideLayouts/slideLayout103.xml"/><Relationship Id="rId6" Type="http://schemas.openxmlformats.org/officeDocument/2006/relationships/slideLayout" Target="../slideLayouts/slideLayout108.xml"/><Relationship Id="rId11" Type="http://schemas.openxmlformats.org/officeDocument/2006/relationships/slideLayout" Target="../slideLayouts/slideLayout113.xml"/><Relationship Id="rId5" Type="http://schemas.openxmlformats.org/officeDocument/2006/relationships/slideLayout" Target="../slideLayouts/slideLayout107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12.xml"/><Relationship Id="rId4" Type="http://schemas.openxmlformats.org/officeDocument/2006/relationships/slideLayout" Target="../slideLayouts/slideLayout106.xml"/><Relationship Id="rId9" Type="http://schemas.openxmlformats.org/officeDocument/2006/relationships/slideLayout" Target="../slideLayouts/slideLayout111.xml"/><Relationship Id="rId14" Type="http://schemas.openxmlformats.org/officeDocument/2006/relationships/theme" Target="../theme/theme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srgbClr val="000000"/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srgbClr val="000000"/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rgbClr val="000000"/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0EA0933E-6D78-4AD2-939F-141B8F76EB3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41" r:id="rId1"/>
    <p:sldLayoutId id="2147485142" r:id="rId2"/>
    <p:sldLayoutId id="2147485143" r:id="rId3"/>
    <p:sldLayoutId id="2147485144" r:id="rId4"/>
    <p:sldLayoutId id="2147485145" r:id="rId5"/>
    <p:sldLayoutId id="2147485146" r:id="rId6"/>
    <p:sldLayoutId id="2147485147" r:id="rId7"/>
    <p:sldLayoutId id="2147485148" r:id="rId8"/>
    <p:sldLayoutId id="2147485149" r:id="rId9"/>
    <p:sldLayoutId id="2147485150" r:id="rId10"/>
    <p:sldLayoutId id="2147485151" r:id="rId11"/>
    <p:sldLayoutId id="2147485306" r:id="rId12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81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</a:p>
        </p:txBody>
      </p:sp>
      <p:sp>
        <p:nvSpPr>
          <p:cNvPr id="16281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400">
                <a:solidFill>
                  <a:srgbClr val="000000"/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srgbClr val="000000"/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rgbClr val="000000"/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1EA80F70-A705-4961-B55F-6C3F1BE9E56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269" r:id="rId1"/>
    <p:sldLayoutId id="2147485270" r:id="rId2"/>
    <p:sldLayoutId id="2147485271" r:id="rId3"/>
    <p:sldLayoutId id="2147485272" r:id="rId4"/>
    <p:sldLayoutId id="2147485273" r:id="rId5"/>
    <p:sldLayoutId id="2147485274" r:id="rId6"/>
    <p:sldLayoutId id="2147485275" r:id="rId7"/>
    <p:sldLayoutId id="2147485276" r:id="rId8"/>
    <p:sldLayoutId id="2147485277" r:id="rId9"/>
    <p:sldLayoutId id="2147485278" r:id="rId10"/>
    <p:sldLayoutId id="2147485279" r:id="rId11"/>
    <p:sldLayoutId id="2147485280" r:id="rId12"/>
    <p:sldLayoutId id="2147485281" r:id="rId13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17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</a:p>
        </p:txBody>
      </p:sp>
      <p:sp>
        <p:nvSpPr>
          <p:cNvPr id="17817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400">
                <a:solidFill>
                  <a:srgbClr val="000000"/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srgbClr val="000000"/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rgbClr val="000000"/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CC8A1F11-2D95-42EE-A166-25058DE0EEF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282" r:id="rId1"/>
    <p:sldLayoutId id="2147485283" r:id="rId2"/>
    <p:sldLayoutId id="2147485284" r:id="rId3"/>
    <p:sldLayoutId id="2147485285" r:id="rId4"/>
    <p:sldLayoutId id="2147485286" r:id="rId5"/>
    <p:sldLayoutId id="2147485287" r:id="rId6"/>
    <p:sldLayoutId id="2147485288" r:id="rId7"/>
    <p:sldLayoutId id="2147485289" r:id="rId8"/>
    <p:sldLayoutId id="2147485290" r:id="rId9"/>
    <p:sldLayoutId id="2147485291" r:id="rId10"/>
    <p:sldLayoutId id="2147485292" r:id="rId11"/>
    <p:sldLayoutId id="2147485293" r:id="rId12"/>
    <p:sldLayoutId id="2147485294" r:id="rId13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498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</a:p>
        </p:txBody>
      </p:sp>
      <p:sp>
        <p:nvSpPr>
          <p:cNvPr id="234499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EA7510D0-F9BF-4040-8959-8D1830E536C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295" r:id="rId1"/>
    <p:sldLayoutId id="2147485296" r:id="rId2"/>
    <p:sldLayoutId id="2147485297" r:id="rId3"/>
    <p:sldLayoutId id="2147485298" r:id="rId4"/>
    <p:sldLayoutId id="2147485299" r:id="rId5"/>
    <p:sldLayoutId id="2147485300" r:id="rId6"/>
    <p:sldLayoutId id="2147485301" r:id="rId7"/>
    <p:sldLayoutId id="2147485302" r:id="rId8"/>
    <p:sldLayoutId id="2147485303" r:id="rId9"/>
    <p:sldLayoutId id="2147485304" r:id="rId10"/>
    <p:sldLayoutId id="2147485305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</a:p>
        </p:txBody>
      </p:sp>
      <p:sp>
        <p:nvSpPr>
          <p:cNvPr id="3072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srgbClr val="000000"/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srgbClr val="000000"/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rgbClr val="000000"/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41BECD82-9283-41BA-B3CE-90CB31A01CC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52" r:id="rId1"/>
    <p:sldLayoutId id="2147485153" r:id="rId2"/>
    <p:sldLayoutId id="2147485154" r:id="rId3"/>
    <p:sldLayoutId id="2147485155" r:id="rId4"/>
    <p:sldLayoutId id="2147485156" r:id="rId5"/>
    <p:sldLayoutId id="2147485157" r:id="rId6"/>
    <p:sldLayoutId id="2147485158" r:id="rId7"/>
    <p:sldLayoutId id="2147485159" r:id="rId8"/>
    <p:sldLayoutId id="2147485160" r:id="rId9"/>
    <p:sldLayoutId id="2147485161" r:id="rId10"/>
    <p:sldLayoutId id="2147485162" r:id="rId11"/>
    <p:sldLayoutId id="2147485163" r:id="rId12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</a:p>
        </p:txBody>
      </p:sp>
      <p:sp>
        <p:nvSpPr>
          <p:cNvPr id="4403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400">
                <a:solidFill>
                  <a:srgbClr val="000000"/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srgbClr val="000000"/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rgbClr val="000000"/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FEBE87F0-730F-4C31-AEEA-FCE24BDFA56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4" r:id="rId1"/>
    <p:sldLayoutId id="2147485165" r:id="rId2"/>
    <p:sldLayoutId id="2147485166" r:id="rId3"/>
    <p:sldLayoutId id="2147485167" r:id="rId4"/>
    <p:sldLayoutId id="2147485168" r:id="rId5"/>
    <p:sldLayoutId id="2147485169" r:id="rId6"/>
    <p:sldLayoutId id="2147485170" r:id="rId7"/>
    <p:sldLayoutId id="2147485171" r:id="rId8"/>
    <p:sldLayoutId id="2147485172" r:id="rId9"/>
    <p:sldLayoutId id="2147485173" r:id="rId10"/>
    <p:sldLayoutId id="2147485174" r:id="rId11"/>
    <p:sldLayoutId id="2147485175" r:id="rId12"/>
    <p:sldLayoutId id="2147485176" r:id="rId13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</a:p>
        </p:txBody>
      </p:sp>
      <p:sp>
        <p:nvSpPr>
          <p:cNvPr id="5837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400">
                <a:solidFill>
                  <a:srgbClr val="000000"/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srgbClr val="000000"/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rgbClr val="000000"/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CD743CB7-9426-4230-9F22-30E7F511FED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77" r:id="rId1"/>
    <p:sldLayoutId id="2147485178" r:id="rId2"/>
    <p:sldLayoutId id="2147485179" r:id="rId3"/>
    <p:sldLayoutId id="2147485180" r:id="rId4"/>
    <p:sldLayoutId id="2147485181" r:id="rId5"/>
    <p:sldLayoutId id="2147485182" r:id="rId6"/>
    <p:sldLayoutId id="2147485183" r:id="rId7"/>
    <p:sldLayoutId id="2147485184" r:id="rId8"/>
    <p:sldLayoutId id="2147485185" r:id="rId9"/>
    <p:sldLayoutId id="2147485186" r:id="rId10"/>
    <p:sldLayoutId id="2147485187" r:id="rId11"/>
    <p:sldLayoutId id="2147485188" r:id="rId12"/>
    <p:sldLayoutId id="2147485189" r:id="rId13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</a:p>
        </p:txBody>
      </p:sp>
      <p:sp>
        <p:nvSpPr>
          <p:cNvPr id="7373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400">
                <a:solidFill>
                  <a:srgbClr val="000000"/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srgbClr val="000000"/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rgbClr val="000000"/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FC53C9E5-A687-4ABA-ABF4-40BF8BF402A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90" r:id="rId1"/>
    <p:sldLayoutId id="2147485191" r:id="rId2"/>
    <p:sldLayoutId id="2147485192" r:id="rId3"/>
    <p:sldLayoutId id="2147485193" r:id="rId4"/>
    <p:sldLayoutId id="2147485194" r:id="rId5"/>
    <p:sldLayoutId id="2147485195" r:id="rId6"/>
    <p:sldLayoutId id="2147485196" r:id="rId7"/>
    <p:sldLayoutId id="2147485197" r:id="rId8"/>
    <p:sldLayoutId id="2147485198" r:id="rId9"/>
    <p:sldLayoutId id="2147485199" r:id="rId10"/>
    <p:sldLayoutId id="2147485200" r:id="rId11"/>
    <p:sldLayoutId id="2147485201" r:id="rId12"/>
    <p:sldLayoutId id="2147485202" r:id="rId13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заголовка</a:t>
            </a:r>
          </a:p>
        </p:txBody>
      </p:sp>
      <p:sp>
        <p:nvSpPr>
          <p:cNvPr id="1034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srgbClr val="000000"/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srgbClr val="000000"/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rgbClr val="000000"/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CC02C623-2DEA-4C2C-9568-AD94872A1AE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217" r:id="rId1"/>
    <p:sldLayoutId id="2147485218" r:id="rId2"/>
    <p:sldLayoutId id="2147485219" r:id="rId3"/>
    <p:sldLayoutId id="2147485220" r:id="rId4"/>
    <p:sldLayoutId id="2147485221" r:id="rId5"/>
    <p:sldLayoutId id="2147485222" r:id="rId6"/>
    <p:sldLayoutId id="2147485223" r:id="rId7"/>
    <p:sldLayoutId id="2147485224" r:id="rId8"/>
    <p:sldLayoutId id="2147485225" r:id="rId9"/>
    <p:sldLayoutId id="2147485226" r:id="rId10"/>
    <p:sldLayoutId id="2147485227" r:id="rId11"/>
    <p:sldLayoutId id="2147485228" r:id="rId12"/>
    <p:sldLayoutId id="2147485229" r:id="rId13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заголовка</a:t>
            </a:r>
          </a:p>
        </p:txBody>
      </p:sp>
      <p:sp>
        <p:nvSpPr>
          <p:cNvPr id="11878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srgbClr val="000000"/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srgbClr val="000000"/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rgbClr val="000000"/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2822E59D-DA1F-41A0-B031-F098DA60554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230" r:id="rId1"/>
    <p:sldLayoutId id="2147485231" r:id="rId2"/>
    <p:sldLayoutId id="2147485232" r:id="rId3"/>
    <p:sldLayoutId id="2147485233" r:id="rId4"/>
    <p:sldLayoutId id="2147485234" r:id="rId5"/>
    <p:sldLayoutId id="2147485235" r:id="rId6"/>
    <p:sldLayoutId id="2147485236" r:id="rId7"/>
    <p:sldLayoutId id="2147485237" r:id="rId8"/>
    <p:sldLayoutId id="2147485238" r:id="rId9"/>
    <p:sldLayoutId id="2147485239" r:id="rId10"/>
    <p:sldLayoutId id="2147485240" r:id="rId11"/>
    <p:sldLayoutId id="2147485241" r:id="rId12"/>
    <p:sldLayoutId id="2147485242" r:id="rId13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14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заголовка</a:t>
            </a:r>
          </a:p>
        </p:txBody>
      </p:sp>
      <p:sp>
        <p:nvSpPr>
          <p:cNvPr id="13414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srgbClr val="000000"/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srgbClr val="000000"/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rgbClr val="000000"/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161B9EF2-F976-4368-95A4-16BF8918C45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243" r:id="rId1"/>
    <p:sldLayoutId id="2147485244" r:id="rId2"/>
    <p:sldLayoutId id="2147485245" r:id="rId3"/>
    <p:sldLayoutId id="2147485246" r:id="rId4"/>
    <p:sldLayoutId id="2147485247" r:id="rId5"/>
    <p:sldLayoutId id="2147485248" r:id="rId6"/>
    <p:sldLayoutId id="2147485249" r:id="rId7"/>
    <p:sldLayoutId id="2147485250" r:id="rId8"/>
    <p:sldLayoutId id="2147485251" r:id="rId9"/>
    <p:sldLayoutId id="2147485252" r:id="rId10"/>
    <p:sldLayoutId id="2147485253" r:id="rId11"/>
    <p:sldLayoutId id="2147485254" r:id="rId12"/>
    <p:sldLayoutId id="2147485255" r:id="rId13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8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заголовка</a:t>
            </a:r>
          </a:p>
        </p:txBody>
      </p:sp>
      <p:sp>
        <p:nvSpPr>
          <p:cNvPr id="14848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srgbClr val="000000"/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srgbClr val="000000"/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rgbClr val="000000"/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888AAAEC-DEBA-465F-A8D8-85492D35D27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256" r:id="rId1"/>
    <p:sldLayoutId id="2147485257" r:id="rId2"/>
    <p:sldLayoutId id="2147485258" r:id="rId3"/>
    <p:sldLayoutId id="2147485259" r:id="rId4"/>
    <p:sldLayoutId id="2147485260" r:id="rId5"/>
    <p:sldLayoutId id="2147485261" r:id="rId6"/>
    <p:sldLayoutId id="2147485262" r:id="rId7"/>
    <p:sldLayoutId id="2147485263" r:id="rId8"/>
    <p:sldLayoutId id="2147485264" r:id="rId9"/>
    <p:sldLayoutId id="2147485265" r:id="rId10"/>
    <p:sldLayoutId id="2147485266" r:id="rId11"/>
    <p:sldLayoutId id="2147485267" r:id="rId12"/>
    <p:sldLayoutId id="2147485268" r:id="rId13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mailto:kremleva77@yandex.ru" TargetMode="Externa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Заголовок 1"/>
          <p:cNvSpPr>
            <a:spLocks noGrp="1"/>
          </p:cNvSpPr>
          <p:nvPr>
            <p:ph type="title"/>
          </p:nvPr>
        </p:nvSpPr>
        <p:spPr>
          <a:xfrm>
            <a:off x="827584" y="980728"/>
            <a:ext cx="7560840" cy="3600400"/>
          </a:xfrm>
        </p:spPr>
        <p:txBody>
          <a:bodyPr/>
          <a:lstStyle/>
          <a:p>
            <a:pPr eaLnBrk="1" hangingPunct="1">
              <a:lnSpc>
                <a:spcPct val="80000"/>
              </a:lnSpc>
              <a:defRPr/>
            </a:pPr>
            <a:br>
              <a:rPr lang="ru-RU" sz="4000" dirty="0">
                <a:solidFill>
                  <a:srgbClr val="C00000"/>
                </a:solidFill>
                <a:latin typeface="Impact" panose="020B0806030902050204" pitchFamily="34" charset="0"/>
                <a:cs typeface="Arial" panose="020B0604020202020204" pitchFamily="34" charset="0"/>
              </a:rPr>
            </a:br>
            <a:br>
              <a:rPr lang="ru-RU" sz="4000" dirty="0">
                <a:solidFill>
                  <a:srgbClr val="C00000"/>
                </a:solidFill>
                <a:latin typeface="Impact" panose="020B0806030902050204" pitchFamily="34" charset="0"/>
                <a:cs typeface="Arial" panose="020B0604020202020204" pitchFamily="34" charset="0"/>
              </a:rPr>
            </a:br>
            <a:br>
              <a:rPr lang="ru-RU" sz="4000" dirty="0">
                <a:solidFill>
                  <a:srgbClr val="C00000"/>
                </a:solidFill>
                <a:latin typeface="Impact" panose="020B0806030902050204" pitchFamily="34" charset="0"/>
                <a:cs typeface="Arial" panose="020B0604020202020204" pitchFamily="34" charset="0"/>
              </a:rPr>
            </a:br>
            <a:r>
              <a:rPr lang="ru-RU" sz="3200" dirty="0">
                <a:solidFill>
                  <a:srgbClr val="262062"/>
                </a:solidFill>
                <a:latin typeface="Arial Black" panose="020B0A04020102020204" pitchFamily="34" charset="0"/>
              </a:rPr>
              <a:t>Информация</a:t>
            </a:r>
            <a:br>
              <a:rPr lang="ru-RU" sz="3200" dirty="0">
                <a:solidFill>
                  <a:srgbClr val="262062"/>
                </a:solidFill>
                <a:latin typeface="Arial Black" panose="020B0A04020102020204" pitchFamily="34" charset="0"/>
              </a:rPr>
            </a:br>
            <a:r>
              <a:rPr lang="ru-RU" sz="3200" dirty="0">
                <a:solidFill>
                  <a:srgbClr val="262062"/>
                </a:solidFill>
                <a:latin typeface="Arial Black" panose="020B0A04020102020204" pitchFamily="34" charset="0"/>
              </a:rPr>
              <a:t>  о признании МСО и актуализации Реестра МСО</a:t>
            </a:r>
            <a:br>
              <a:rPr lang="ru-RU" sz="3200" b="1" dirty="0">
                <a:solidFill>
                  <a:srgbClr val="262062"/>
                </a:solidFill>
                <a:latin typeface="Arial Black" panose="020B0A04020102020204" pitchFamily="34" charset="0"/>
                <a:ea typeface="+mn-ea"/>
                <a:cs typeface="+mn-cs"/>
              </a:rPr>
            </a:br>
            <a:br>
              <a:rPr lang="ru-RU" sz="1600" b="1" dirty="0">
                <a:solidFill>
                  <a:srgbClr val="262062"/>
                </a:solidFill>
                <a:latin typeface="Arial Black" pitchFamily="34" charset="0"/>
                <a:ea typeface="+mn-ea"/>
                <a:cs typeface="+mn-cs"/>
              </a:rPr>
            </a:br>
            <a:br>
              <a:rPr lang="ru-RU" sz="1600" b="1" dirty="0">
                <a:solidFill>
                  <a:srgbClr val="0070C0"/>
                </a:solidFill>
                <a:latin typeface="Arial Black" pitchFamily="34" charset="0"/>
                <a:ea typeface="+mn-ea"/>
                <a:cs typeface="+mn-cs"/>
              </a:rPr>
            </a:br>
            <a:br>
              <a:rPr lang="ru-RU" sz="1600" b="1" dirty="0">
                <a:solidFill>
                  <a:srgbClr val="0070C0"/>
                </a:solidFill>
                <a:latin typeface="Arial Black" pitchFamily="34" charset="0"/>
                <a:ea typeface="+mn-ea"/>
                <a:cs typeface="+mn-cs"/>
              </a:rPr>
            </a:br>
            <a:r>
              <a:rPr lang="ru-RU" sz="2000" b="1" dirty="0"/>
              <a:t>Докладчик: Ольга Николаевна Кремлева, </a:t>
            </a:r>
            <a:br>
              <a:rPr lang="ru-RU" sz="2000" b="1" dirty="0"/>
            </a:br>
            <a:br>
              <a:rPr lang="ru-RU" sz="2000" b="1" dirty="0"/>
            </a:br>
            <a:r>
              <a:rPr lang="ru-RU" sz="2000" b="1" dirty="0"/>
              <a:t>Зам. руководителя РГ СО НТКМетр,</a:t>
            </a:r>
            <a:br>
              <a:rPr lang="ru-RU" sz="2000" b="1" dirty="0"/>
            </a:br>
            <a:r>
              <a:rPr lang="ru-RU" sz="2000" b="1" dirty="0" err="1"/>
              <a:t>И.о</a:t>
            </a:r>
            <a:r>
              <a:rPr lang="en-US" sz="2000" b="1" dirty="0"/>
              <a:t>.</a:t>
            </a:r>
            <a:r>
              <a:rPr lang="ru-RU" sz="2000" b="1" dirty="0"/>
              <a:t> зав. отделом ГССО, ФГУП «УНИИМ»</a:t>
            </a:r>
            <a:br>
              <a:rPr lang="ru-RU" sz="2000" b="1" dirty="0"/>
            </a:br>
            <a:r>
              <a:rPr lang="en-US" sz="2000" b="1" dirty="0"/>
              <a:t>e-mail</a:t>
            </a:r>
            <a:r>
              <a:rPr lang="ru-RU" sz="2000" b="1" dirty="0"/>
              <a:t>:</a:t>
            </a:r>
            <a:r>
              <a:rPr lang="ru-RU" sz="2000" b="1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en-US" sz="2000" b="1" dirty="0">
                <a:solidFill>
                  <a:schemeClr val="accent1">
                    <a:lumMod val="75000"/>
                  </a:schemeClr>
                </a:solidFill>
                <a:hlinkClick r:id="rId2"/>
              </a:rPr>
              <a:t>kremleva77@yandex.ru</a:t>
            </a:r>
            <a:r>
              <a:rPr lang="ru-RU" sz="2000" b="1" dirty="0"/>
              <a:t>,</a:t>
            </a:r>
            <a:r>
              <a:rPr lang="en-US" sz="2000" b="1" dirty="0"/>
              <a:t>   </a:t>
            </a:r>
            <a:r>
              <a:rPr lang="ru-RU" sz="2000" b="1" dirty="0"/>
              <a:t>тел. + 7 </a:t>
            </a:r>
            <a:r>
              <a:rPr lang="en-US" sz="2000" b="1" dirty="0"/>
              <a:t>(343) </a:t>
            </a:r>
            <a:r>
              <a:rPr lang="ru-RU" sz="2000" b="1" dirty="0"/>
              <a:t>350</a:t>
            </a:r>
            <a:r>
              <a:rPr lang="en-US" sz="2000" b="1" dirty="0"/>
              <a:t>-</a:t>
            </a:r>
            <a:r>
              <a:rPr lang="ru-RU" sz="2000" b="1" dirty="0"/>
              <a:t>60</a:t>
            </a:r>
            <a:r>
              <a:rPr lang="en-US" sz="2000" b="1" dirty="0"/>
              <a:t>-</a:t>
            </a:r>
            <a:r>
              <a:rPr lang="ru-RU" sz="2000" b="1" dirty="0"/>
              <a:t>68</a:t>
            </a:r>
            <a:br>
              <a:rPr lang="ru-RU" sz="2000" dirty="0">
                <a:solidFill>
                  <a:srgbClr val="0070C0"/>
                </a:solidFill>
                <a:latin typeface="Impact" panose="020B0806030902050204" pitchFamily="34" charset="0"/>
                <a:cs typeface="Arial" panose="020B0604020202020204" pitchFamily="34" charset="0"/>
              </a:rPr>
            </a:br>
            <a:endParaRPr lang="ru-RU" altLang="ru-RU" sz="2000" b="1" dirty="0">
              <a:solidFill>
                <a:srgbClr val="262062"/>
              </a:solidFill>
              <a:latin typeface="Arial Black" panose="020B0A04020102020204" pitchFamily="34" charset="0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2688879-1EBD-43B1-9DB2-0649EA3C574F}" type="slidenum">
              <a:rPr lang="ru-RU" smtClean="0"/>
              <a:pPr>
                <a:defRPr/>
              </a:pPr>
              <a:t>2</a:t>
            </a:fld>
            <a:endParaRPr lang="ru-RU"/>
          </a:p>
        </p:txBody>
      </p:sp>
      <p:graphicFrame>
        <p:nvGraphicFramePr>
          <p:cNvPr id="5" name="Объект 4">
            <a:extLst>
              <a:ext uri="{FF2B5EF4-FFF2-40B4-BE49-F238E27FC236}">
                <a16:creationId xmlns:a16="http://schemas.microsoft.com/office/drawing/2014/main" id="{616CDE6A-6365-4EED-8C49-00BAFE06A591}"/>
              </a:ext>
            </a:extLst>
          </p:cNvPr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3889851870"/>
              </p:ext>
            </p:extLst>
          </p:nvPr>
        </p:nvGraphicFramePr>
        <p:xfrm>
          <a:off x="189756" y="1274675"/>
          <a:ext cx="8874472" cy="481270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8874472">
                  <a:extLst>
                    <a:ext uri="{9D8B030D-6E8A-4147-A177-3AD203B41FA5}">
                      <a16:colId xmlns:a16="http://schemas.microsoft.com/office/drawing/2014/main" val="1097976521"/>
                    </a:ext>
                  </a:extLst>
                </a:gridCol>
              </a:tblGrid>
              <a:tr h="320847">
                <a:tc>
                  <a:txBody>
                    <a:bodyPr/>
                    <a:lstStyle/>
                    <a:p>
                      <a:pPr marL="171450" indent="-171450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ru-RU" sz="1300" b="1" dirty="0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СО состава газовой смеси O</a:t>
                      </a:r>
                      <a:r>
                        <a:rPr lang="ru-RU" sz="1300" b="1" baseline="-25000" dirty="0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2</a:t>
                      </a:r>
                      <a:r>
                        <a:rPr lang="ru-RU" sz="1300" b="1" dirty="0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/</a:t>
                      </a:r>
                      <a:r>
                        <a:rPr lang="ru-RU" sz="1300" b="1" dirty="0" err="1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Ar</a:t>
                      </a:r>
                      <a:endParaRPr lang="ru-RU" sz="1300" b="1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accent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3777546"/>
                  </a:ext>
                </a:extLst>
              </a:tr>
              <a:tr h="320847">
                <a:tc>
                  <a:txBody>
                    <a:bodyPr/>
                    <a:lstStyle/>
                    <a:p>
                      <a:pPr marL="171450" indent="-171450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ru-RU" sz="1300" b="1" dirty="0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СО состава газовой смеси CH</a:t>
                      </a:r>
                      <a:r>
                        <a:rPr lang="ru-RU" sz="1300" b="1" baseline="-25000" dirty="0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4</a:t>
                      </a:r>
                      <a:r>
                        <a:rPr lang="ru-RU" sz="1300" b="1" dirty="0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/воздух</a:t>
                      </a:r>
                    </a:p>
                  </a:txBody>
                  <a:tcPr marL="68580" marR="68580" marT="0" marB="0" anchor="ctr">
                    <a:solidFill>
                      <a:schemeClr val="accent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40610847"/>
                  </a:ext>
                </a:extLst>
              </a:tr>
              <a:tr h="320847">
                <a:tc>
                  <a:txBody>
                    <a:bodyPr/>
                    <a:lstStyle/>
                    <a:p>
                      <a:pPr marL="171450" indent="-171450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ru-RU" sz="1300" b="1" dirty="0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СО состава газовой смеси углеводородных газов (УГ-А-1)</a:t>
                      </a:r>
                    </a:p>
                  </a:txBody>
                  <a:tcPr marL="68580" marR="68580" marT="0" marB="0" anchor="ctr">
                    <a:solidFill>
                      <a:schemeClr val="accent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0412396"/>
                  </a:ext>
                </a:extLst>
              </a:tr>
              <a:tr h="320847">
                <a:tc>
                  <a:txBody>
                    <a:bodyPr/>
                    <a:lstStyle/>
                    <a:p>
                      <a:pPr marL="171450" indent="-171450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ru-RU" sz="1300" b="1" dirty="0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СО состава газовой смеси углеводородных газов (УГ-А-2)</a:t>
                      </a:r>
                    </a:p>
                  </a:txBody>
                  <a:tcPr marL="68580" marR="68580" marT="0" marB="0" anchor="ctr">
                    <a:solidFill>
                      <a:schemeClr val="accent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80570381"/>
                  </a:ext>
                </a:extLst>
              </a:tr>
              <a:tr h="320847">
                <a:tc>
                  <a:txBody>
                    <a:bodyPr/>
                    <a:lstStyle/>
                    <a:p>
                      <a:pPr marL="171450" indent="-171450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ru-RU" sz="1300" b="1" dirty="0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СО состава газовой смеси инертных и постоянных газов (ИП-А-1)</a:t>
                      </a:r>
                    </a:p>
                  </a:txBody>
                  <a:tcPr marL="68580" marR="68580" marT="0" marB="0" anchor="ctr">
                    <a:solidFill>
                      <a:schemeClr val="accent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53830450"/>
                  </a:ext>
                </a:extLst>
              </a:tr>
              <a:tr h="320847">
                <a:tc>
                  <a:txBody>
                    <a:bodyPr/>
                    <a:lstStyle/>
                    <a:p>
                      <a:pPr marL="171450" indent="-171450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ru-RU" sz="1300" b="1" dirty="0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СО состава газовой смеси инертных и постоянных газов (ИП-А-2)</a:t>
                      </a:r>
                    </a:p>
                  </a:txBody>
                  <a:tcPr marL="68580" marR="68580" marT="0" marB="0" anchor="ctr">
                    <a:solidFill>
                      <a:schemeClr val="accent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99650955"/>
                  </a:ext>
                </a:extLst>
              </a:tr>
              <a:tr h="320847">
                <a:tc>
                  <a:txBody>
                    <a:bodyPr/>
                    <a:lstStyle/>
                    <a:p>
                      <a:pPr marL="171450" indent="-171450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ru-RU" sz="1300" b="1" dirty="0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СО состава газовой смеси химически активных газов (ХАГ-А-1)</a:t>
                      </a:r>
                    </a:p>
                  </a:txBody>
                  <a:tcPr marL="68580" marR="68580" marT="0" marB="0" anchor="ctr">
                    <a:solidFill>
                      <a:schemeClr val="accent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66322331"/>
                  </a:ext>
                </a:extLst>
              </a:tr>
              <a:tr h="320847">
                <a:tc>
                  <a:txBody>
                    <a:bodyPr/>
                    <a:lstStyle/>
                    <a:p>
                      <a:pPr marL="171450" indent="-171450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ru-RU" sz="1300" b="1" dirty="0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СО состава газовой смеси химически активных газов (ХАГ-А-2)</a:t>
                      </a:r>
                    </a:p>
                  </a:txBody>
                  <a:tcPr marL="68580" marR="68580" marT="0" marB="0" anchor="ctr">
                    <a:solidFill>
                      <a:schemeClr val="accent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23598044"/>
                  </a:ext>
                </a:extLst>
              </a:tr>
              <a:tr h="320847">
                <a:tc>
                  <a:txBody>
                    <a:bodyPr/>
                    <a:lstStyle/>
                    <a:p>
                      <a:pPr marL="171450" indent="-171450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ru-RU" sz="1300" b="1" dirty="0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СО состава искусственной газовой смеси инертных, постоянных и углеводородных газов (ИПУ-А-2)</a:t>
                      </a:r>
                    </a:p>
                  </a:txBody>
                  <a:tcPr marL="68580" marR="68580" marT="0" marB="0" anchor="ctr">
                    <a:solidFill>
                      <a:schemeClr val="accent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68075325"/>
                  </a:ext>
                </a:extLst>
              </a:tr>
              <a:tr h="320847">
                <a:tc>
                  <a:txBody>
                    <a:bodyPr/>
                    <a:lstStyle/>
                    <a:p>
                      <a:pPr marL="171450" indent="-171450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ru-RU" sz="1300" b="1" dirty="0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СО состава искусственной газовой смеси оксида азота, диоксида азота в азоте</a:t>
                      </a:r>
                    </a:p>
                  </a:txBody>
                  <a:tcPr marL="68580" marR="68580" marT="0" marB="0" anchor="ctr">
                    <a:solidFill>
                      <a:schemeClr val="accent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64589857"/>
                  </a:ext>
                </a:extLst>
              </a:tr>
              <a:tr h="320847">
                <a:tc>
                  <a:txBody>
                    <a:bodyPr/>
                    <a:lstStyle/>
                    <a:p>
                      <a:pPr marL="171450" indent="-171450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ru-RU" sz="1300" b="1" dirty="0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СО состава искусственной газовой смеси на основе хладонов (ХЛ-А-1)</a:t>
                      </a:r>
                    </a:p>
                  </a:txBody>
                  <a:tcPr marL="68580" marR="68580" marT="0" marB="0" anchor="ctr">
                    <a:solidFill>
                      <a:schemeClr val="accent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041706"/>
                  </a:ext>
                </a:extLst>
              </a:tr>
              <a:tr h="320847">
                <a:tc>
                  <a:txBody>
                    <a:bodyPr/>
                    <a:lstStyle/>
                    <a:p>
                      <a:pPr marL="171450" indent="-171450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ru-RU" sz="1300" b="1" dirty="0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СО предельной температуры </a:t>
                      </a:r>
                      <a:r>
                        <a:rPr lang="ru-RU" sz="1300" b="1" dirty="0" err="1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фильтруемости</a:t>
                      </a:r>
                      <a:r>
                        <a:rPr lang="ru-RU" sz="1300" b="1" dirty="0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 дизельного топлива на холодном фильтре (ПТФ-10-НС)</a:t>
                      </a:r>
                    </a:p>
                  </a:txBody>
                  <a:tcPr marL="68580" marR="68580" marT="0" marB="0">
                    <a:solidFill>
                      <a:schemeClr val="accent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85451440"/>
                  </a:ext>
                </a:extLst>
              </a:tr>
              <a:tr h="320847">
                <a:tc>
                  <a:txBody>
                    <a:bodyPr/>
                    <a:lstStyle/>
                    <a:p>
                      <a:pPr marL="171450" indent="-171450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ru-RU" sz="1300" b="1" dirty="0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СО предельной температуры </a:t>
                      </a:r>
                      <a:r>
                        <a:rPr lang="ru-RU" sz="1300" b="1" dirty="0" err="1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фильтруемости</a:t>
                      </a:r>
                      <a:r>
                        <a:rPr lang="ru-RU" sz="1300" b="1" dirty="0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 дизельного топлива на холодном фильтре (ПТФ-20-НС)</a:t>
                      </a:r>
                    </a:p>
                  </a:txBody>
                  <a:tcPr marL="68580" marR="68580" marT="0" marB="0">
                    <a:solidFill>
                      <a:schemeClr val="accent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37915278"/>
                  </a:ext>
                </a:extLst>
              </a:tr>
              <a:tr h="320847">
                <a:tc>
                  <a:txBody>
                    <a:bodyPr/>
                    <a:lstStyle/>
                    <a:p>
                      <a:pPr marL="171450" indent="-171450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ru-RU" sz="1300" b="1" dirty="0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СО предельной температуры </a:t>
                      </a:r>
                      <a:r>
                        <a:rPr lang="ru-RU" sz="1300" b="1" dirty="0" err="1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фильтруемости</a:t>
                      </a:r>
                      <a:r>
                        <a:rPr lang="ru-RU" sz="1300" b="1" dirty="0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 дизельного топлива на холодном фильтре (ПТФ-30-НС)</a:t>
                      </a:r>
                    </a:p>
                  </a:txBody>
                  <a:tcPr marL="68580" marR="68580" marT="0" marB="0">
                    <a:solidFill>
                      <a:schemeClr val="accent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2785788"/>
                  </a:ext>
                </a:extLst>
              </a:tr>
              <a:tr h="320847">
                <a:tc>
                  <a:txBody>
                    <a:bodyPr/>
                    <a:lstStyle/>
                    <a:p>
                      <a:pPr marL="171450" indent="-171450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ru-RU" sz="1300" b="1" dirty="0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СО предельной температуры </a:t>
                      </a:r>
                      <a:r>
                        <a:rPr lang="ru-RU" sz="1300" b="1" dirty="0" err="1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фильтруемости</a:t>
                      </a:r>
                      <a:r>
                        <a:rPr lang="ru-RU" sz="1300" b="1" dirty="0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 дизельного топлива на холодном фильтре (ПТФ-40-НС)</a:t>
                      </a:r>
                    </a:p>
                  </a:txBody>
                  <a:tcPr marL="68580" marR="68580" marT="0" marB="0">
                    <a:solidFill>
                      <a:schemeClr val="accent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00144485"/>
                  </a:ext>
                </a:extLst>
              </a:tr>
            </a:tbl>
          </a:graphicData>
        </a:graphic>
      </p:graphicFrame>
      <p:sp>
        <p:nvSpPr>
          <p:cNvPr id="8" name="Заголовок 1">
            <a:extLst>
              <a:ext uri="{FF2B5EF4-FFF2-40B4-BE49-F238E27FC236}">
                <a16:creationId xmlns:a16="http://schemas.microsoft.com/office/drawing/2014/main" id="{5274AD26-88A6-4AC5-9899-C45673004D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36525"/>
            <a:ext cx="8984456" cy="504056"/>
          </a:xfrm>
        </p:spPr>
        <p:txBody>
          <a:bodyPr/>
          <a:lstStyle/>
          <a:p>
            <a:r>
              <a:rPr lang="ru-RU" sz="1700" b="1" dirty="0">
                <a:solidFill>
                  <a:srgbClr val="003760"/>
                </a:solidFill>
                <a:latin typeface="Arial Black" panose="020B0A04020102020204" pitchFamily="34" charset="0"/>
              </a:rPr>
              <a:t>О признании в качестве МСО вновь разработанных национальных СО</a:t>
            </a:r>
            <a:endParaRPr lang="ru-RU" sz="1700" b="1" dirty="0">
              <a:solidFill>
                <a:srgbClr val="003760"/>
              </a:solidFill>
              <a:latin typeface="Arial Black" panose="020B0A04020102020204" pitchFamily="34" charset="0"/>
              <a:ea typeface="+mn-ea"/>
              <a:cs typeface="+mn-cs"/>
            </a:endParaRPr>
          </a:p>
        </p:txBody>
      </p:sp>
      <p:sp>
        <p:nvSpPr>
          <p:cNvPr id="10" name="Заголовок 1">
            <a:extLst>
              <a:ext uri="{FF2B5EF4-FFF2-40B4-BE49-F238E27FC236}">
                <a16:creationId xmlns:a16="http://schemas.microsoft.com/office/drawing/2014/main" id="{DCEBABA0-9AA1-45E0-9C9A-622B9E88F124}"/>
              </a:ext>
            </a:extLst>
          </p:cNvPr>
          <p:cNvSpPr txBox="1">
            <a:spLocks/>
          </p:cNvSpPr>
          <p:nvPr/>
        </p:nvSpPr>
        <p:spPr bwMode="auto">
          <a:xfrm>
            <a:off x="307504" y="951187"/>
            <a:ext cx="8507288" cy="323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ru-RU" sz="1600" b="1" dirty="0">
                <a:solidFill>
                  <a:srgbClr val="A40000"/>
                </a:solidFill>
                <a:latin typeface="Arial Black" panose="020B0A04020102020204" pitchFamily="34" charset="0"/>
                <a:ea typeface="+mn-ea"/>
                <a:cs typeface="+mn-cs"/>
              </a:rPr>
              <a:t>Номенклатура 30 типов СО Российской Федерации</a:t>
            </a:r>
          </a:p>
          <a:p>
            <a:r>
              <a:rPr lang="ru-RU" sz="1600" b="1" dirty="0">
                <a:solidFill>
                  <a:srgbClr val="A40000"/>
                </a:solidFill>
                <a:latin typeface="Arial Black" panose="020B0A04020102020204" pitchFamily="34" charset="0"/>
              </a:rPr>
              <a:t>(рассылка ФГУП «УНИИМ» исх. № 25-10.6/5-1535 от 15.03.2019)</a:t>
            </a:r>
          </a:p>
          <a:p>
            <a:endParaRPr lang="ru-RU" sz="2000" b="1" dirty="0">
              <a:solidFill>
                <a:srgbClr val="FF0000"/>
              </a:solidFill>
              <a:latin typeface="Arial Black" panose="020B0A040201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3012794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2688879-1EBD-43B1-9DB2-0649EA3C574F}" type="slidenum">
              <a:rPr lang="ru-RU" smtClean="0"/>
              <a:pPr>
                <a:defRPr/>
              </a:pPr>
              <a:t>3</a:t>
            </a:fld>
            <a:endParaRPr lang="ru-RU"/>
          </a:p>
        </p:txBody>
      </p:sp>
      <p:sp>
        <p:nvSpPr>
          <p:cNvPr id="9" name="Заголовок 1"/>
          <p:cNvSpPr txBox="1">
            <a:spLocks/>
          </p:cNvSpPr>
          <p:nvPr/>
        </p:nvSpPr>
        <p:spPr bwMode="auto">
          <a:xfrm>
            <a:off x="467544" y="337460"/>
            <a:ext cx="8208912" cy="5040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ru-RU" sz="1600" b="1" dirty="0">
                <a:solidFill>
                  <a:srgbClr val="A40000"/>
                </a:solidFill>
                <a:latin typeface="Arial Black" panose="020B0A04020102020204" pitchFamily="34" charset="0"/>
                <a:ea typeface="+mn-ea"/>
                <a:cs typeface="+mn-cs"/>
              </a:rPr>
              <a:t>Номенклатура 30 типов СО Российской Федерации</a:t>
            </a:r>
          </a:p>
          <a:p>
            <a:r>
              <a:rPr lang="ru-RU" sz="1600" b="1" dirty="0">
                <a:solidFill>
                  <a:srgbClr val="A40000"/>
                </a:solidFill>
                <a:latin typeface="Arial Black" panose="020B0A04020102020204" pitchFamily="34" charset="0"/>
                <a:ea typeface="+mn-ea"/>
                <a:cs typeface="+mn-cs"/>
              </a:rPr>
              <a:t>(рассылка ФГУП «УНИИМ» исх. № 25-10.6/5-1535 от 15.03.2019)</a:t>
            </a:r>
          </a:p>
        </p:txBody>
      </p:sp>
      <p:graphicFrame>
        <p:nvGraphicFramePr>
          <p:cNvPr id="5" name="Объект 4">
            <a:extLst>
              <a:ext uri="{FF2B5EF4-FFF2-40B4-BE49-F238E27FC236}">
                <a16:creationId xmlns:a16="http://schemas.microsoft.com/office/drawing/2014/main" id="{616CDE6A-6365-4EED-8C49-00BAFE06A591}"/>
              </a:ext>
            </a:extLst>
          </p:cNvPr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3096828270"/>
              </p:ext>
            </p:extLst>
          </p:nvPr>
        </p:nvGraphicFramePr>
        <p:xfrm>
          <a:off x="1015888" y="947126"/>
          <a:ext cx="7112224" cy="4963748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7112224">
                  <a:extLst>
                    <a:ext uri="{9D8B030D-6E8A-4147-A177-3AD203B41FA5}">
                      <a16:colId xmlns:a16="http://schemas.microsoft.com/office/drawing/2014/main" val="1097976521"/>
                    </a:ext>
                  </a:extLst>
                </a:gridCol>
              </a:tblGrid>
              <a:tr h="204624">
                <a:tc>
                  <a:txBody>
                    <a:bodyPr/>
                    <a:lstStyle/>
                    <a:p>
                      <a:pPr marL="171450" indent="-171450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ru-RU" sz="1300" b="1" dirty="0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СО температур текучести и застывания нефтепродуктов (ТТЗ-10-НС)</a:t>
                      </a:r>
                    </a:p>
                    <a:p>
                      <a:pPr marL="0" indent="0"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endParaRPr lang="ru-RU" sz="1300" b="1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solidFill>
                      <a:schemeClr val="accent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3777546"/>
                  </a:ext>
                </a:extLst>
              </a:tr>
              <a:tr h="323840">
                <a:tc>
                  <a:txBody>
                    <a:bodyPr/>
                    <a:lstStyle/>
                    <a:p>
                      <a:pPr marL="171450" indent="-171450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ru-RU" sz="1300" b="1" dirty="0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СО температур текучести и застывания нефтепродуктов (ТТЗ-20-НС)</a:t>
                      </a:r>
                    </a:p>
                  </a:txBody>
                  <a:tcPr marL="68580" marR="68580" marT="0" marB="0">
                    <a:solidFill>
                      <a:schemeClr val="accent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40610847"/>
                  </a:ext>
                </a:extLst>
              </a:tr>
              <a:tr h="326436">
                <a:tc>
                  <a:txBody>
                    <a:bodyPr/>
                    <a:lstStyle/>
                    <a:p>
                      <a:pPr marL="171450" indent="-171450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ru-RU" sz="1300" b="1" dirty="0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СО температур текучести и застывания нефтепродуктов (ТТЗ-30-НС)</a:t>
                      </a:r>
                    </a:p>
                  </a:txBody>
                  <a:tcPr marL="68580" marR="68580" marT="0" marB="0">
                    <a:solidFill>
                      <a:schemeClr val="accent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0412396"/>
                  </a:ext>
                </a:extLst>
              </a:tr>
              <a:tr h="326436">
                <a:tc>
                  <a:txBody>
                    <a:bodyPr/>
                    <a:lstStyle/>
                    <a:p>
                      <a:pPr marL="171450" indent="-171450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ru-RU" sz="1300" b="1" dirty="0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СО температур текучести и застывания нефтепродуктов (ТТЗ-40-НС)</a:t>
                      </a:r>
                    </a:p>
                  </a:txBody>
                  <a:tcPr marL="68580" marR="68580" marT="0" marB="0">
                    <a:solidFill>
                      <a:schemeClr val="accent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80570381"/>
                  </a:ext>
                </a:extLst>
              </a:tr>
              <a:tr h="326436">
                <a:tc>
                  <a:txBody>
                    <a:bodyPr/>
                    <a:lstStyle/>
                    <a:p>
                      <a:pPr marL="171450" indent="-171450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ru-RU" sz="1300" b="1" dirty="0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СО температур текучести и застывания нефтепродуктов (ТТЗ-50-НС)</a:t>
                      </a:r>
                    </a:p>
                  </a:txBody>
                  <a:tcPr marL="68580" marR="68580" marT="0" marB="0">
                    <a:solidFill>
                      <a:schemeClr val="accent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53830450"/>
                  </a:ext>
                </a:extLst>
              </a:tr>
              <a:tr h="326436">
                <a:tc>
                  <a:txBody>
                    <a:bodyPr/>
                    <a:lstStyle/>
                    <a:p>
                      <a:pPr marL="171450" indent="-171450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ru-RU" sz="1300" b="1" dirty="0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СО состава сплава </a:t>
                      </a:r>
                      <a:r>
                        <a:rPr lang="ru-RU" sz="1300" b="1" dirty="0" err="1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ЗлСр</a:t>
                      </a:r>
                      <a:r>
                        <a:rPr lang="ru-RU" sz="1300" b="1" dirty="0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 754-246 (СО </a:t>
                      </a:r>
                      <a:r>
                        <a:rPr lang="ru-RU" sz="1300" b="1" dirty="0" err="1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ЗлСр</a:t>
                      </a:r>
                      <a:r>
                        <a:rPr lang="ru-RU" sz="1300" b="1" dirty="0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 754-246)</a:t>
                      </a:r>
                    </a:p>
                  </a:txBody>
                  <a:tcPr marL="68580" marR="68580" marT="0" marB="0">
                    <a:solidFill>
                      <a:schemeClr val="accent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99650955"/>
                  </a:ext>
                </a:extLst>
              </a:tr>
              <a:tr h="326436">
                <a:tc>
                  <a:txBody>
                    <a:bodyPr/>
                    <a:lstStyle/>
                    <a:p>
                      <a:pPr marL="171450" indent="-171450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ru-RU" sz="1300" b="1" dirty="0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СО состава сплава </a:t>
                      </a:r>
                      <a:r>
                        <a:rPr lang="ru-RU" sz="1300" b="1" dirty="0" err="1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ЗлСрМ</a:t>
                      </a:r>
                      <a:r>
                        <a:rPr lang="ru-RU" sz="1300" b="1" dirty="0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 372-100 (СО </a:t>
                      </a:r>
                      <a:r>
                        <a:rPr lang="ru-RU" sz="1300" b="1" dirty="0" err="1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ЗлСрМ</a:t>
                      </a:r>
                      <a:r>
                        <a:rPr lang="ru-RU" sz="1300" b="1" dirty="0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 372-100)</a:t>
                      </a:r>
                    </a:p>
                  </a:txBody>
                  <a:tcPr marL="68580" marR="68580" marT="0" marB="0">
                    <a:solidFill>
                      <a:schemeClr val="accent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66322331"/>
                  </a:ext>
                </a:extLst>
              </a:tr>
              <a:tr h="326436">
                <a:tc>
                  <a:txBody>
                    <a:bodyPr/>
                    <a:lstStyle/>
                    <a:p>
                      <a:pPr marL="171450" indent="-171450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ru-RU" sz="1300" b="1" dirty="0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СО состава сплава </a:t>
                      </a:r>
                      <a:r>
                        <a:rPr lang="ru-RU" sz="1300" b="1" dirty="0" err="1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ЗлСрМ</a:t>
                      </a:r>
                      <a:r>
                        <a:rPr lang="ru-RU" sz="1300" b="1" dirty="0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 378-160 (СО </a:t>
                      </a:r>
                      <a:r>
                        <a:rPr lang="ru-RU" sz="1300" b="1" dirty="0" err="1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ЗлСрМ</a:t>
                      </a:r>
                      <a:r>
                        <a:rPr lang="ru-RU" sz="1300" b="1" dirty="0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 378-160)</a:t>
                      </a:r>
                    </a:p>
                  </a:txBody>
                  <a:tcPr marL="68580" marR="68580" marT="0" marB="0">
                    <a:solidFill>
                      <a:schemeClr val="accent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23598044"/>
                  </a:ext>
                </a:extLst>
              </a:tr>
              <a:tr h="326436">
                <a:tc>
                  <a:txBody>
                    <a:bodyPr/>
                    <a:lstStyle/>
                    <a:p>
                      <a:pPr marL="171450" indent="-171450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ru-RU" sz="1300" b="1" dirty="0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СО состава сплава </a:t>
                      </a:r>
                      <a:r>
                        <a:rPr lang="ru-RU" sz="1300" b="1" dirty="0" err="1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ЗлСрМ</a:t>
                      </a:r>
                      <a:r>
                        <a:rPr lang="ru-RU" sz="1300" b="1" dirty="0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 582-85 (СО </a:t>
                      </a:r>
                      <a:r>
                        <a:rPr lang="ru-RU" sz="1300" b="1" dirty="0" err="1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ЗлСрМ</a:t>
                      </a:r>
                      <a:r>
                        <a:rPr lang="ru-RU" sz="1300" b="1" dirty="0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 582-85)</a:t>
                      </a:r>
                    </a:p>
                  </a:txBody>
                  <a:tcPr marL="68580" marR="68580" marT="0" marB="0">
                    <a:solidFill>
                      <a:schemeClr val="accent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68075325"/>
                  </a:ext>
                </a:extLst>
              </a:tr>
              <a:tr h="326436">
                <a:tc>
                  <a:txBody>
                    <a:bodyPr/>
                    <a:lstStyle/>
                    <a:p>
                      <a:pPr marL="171450" indent="-171450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ru-RU" sz="1300" b="1" dirty="0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СО состава сплава </a:t>
                      </a:r>
                      <a:r>
                        <a:rPr lang="ru-RU" sz="1300" b="1" dirty="0" err="1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ЗлСрМ</a:t>
                      </a:r>
                      <a:r>
                        <a:rPr lang="ru-RU" sz="1300" b="1" dirty="0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 590-75 (СО </a:t>
                      </a:r>
                      <a:r>
                        <a:rPr lang="ru-RU" sz="1300" b="1" dirty="0" err="1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ЗлСрМ</a:t>
                      </a:r>
                      <a:r>
                        <a:rPr lang="ru-RU" sz="1300" b="1" dirty="0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 590-75)</a:t>
                      </a:r>
                    </a:p>
                  </a:txBody>
                  <a:tcPr marL="68580" marR="68580" marT="0" marB="0">
                    <a:solidFill>
                      <a:schemeClr val="accent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64589857"/>
                  </a:ext>
                </a:extLst>
              </a:tr>
              <a:tr h="326436">
                <a:tc>
                  <a:txBody>
                    <a:bodyPr/>
                    <a:lstStyle/>
                    <a:p>
                      <a:pPr marL="171450" indent="-171450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ru-RU" sz="1300" b="1" dirty="0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СО состава сплава </a:t>
                      </a:r>
                      <a:r>
                        <a:rPr lang="ru-RU" sz="1300" b="1" dirty="0" err="1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ЗлСрМ</a:t>
                      </a:r>
                      <a:r>
                        <a:rPr lang="ru-RU" sz="1300" b="1" dirty="0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 753-125 (СО </a:t>
                      </a:r>
                      <a:r>
                        <a:rPr lang="ru-RU" sz="1300" b="1" dirty="0" err="1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ЗлСрМ</a:t>
                      </a:r>
                      <a:r>
                        <a:rPr lang="ru-RU" sz="1300" b="1" dirty="0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 753-125)</a:t>
                      </a:r>
                    </a:p>
                  </a:txBody>
                  <a:tcPr marL="68580" marR="68580" marT="0" marB="0">
                    <a:solidFill>
                      <a:schemeClr val="accent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041706"/>
                  </a:ext>
                </a:extLst>
              </a:tr>
              <a:tr h="326436">
                <a:tc>
                  <a:txBody>
                    <a:bodyPr/>
                    <a:lstStyle/>
                    <a:p>
                      <a:pPr marL="171450" indent="-171450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ru-RU" sz="1300" b="1" dirty="0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СО состава сплава </a:t>
                      </a:r>
                      <a:r>
                        <a:rPr lang="ru-RU" sz="1300" b="1" dirty="0" err="1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СрМ</a:t>
                      </a:r>
                      <a:r>
                        <a:rPr lang="ru-RU" sz="1300" b="1" dirty="0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 900 (СО </a:t>
                      </a:r>
                      <a:r>
                        <a:rPr lang="ru-RU" sz="1300" b="1" dirty="0" err="1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СрМ</a:t>
                      </a:r>
                      <a:r>
                        <a:rPr lang="ru-RU" sz="1300" b="1" dirty="0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 900)</a:t>
                      </a:r>
                    </a:p>
                  </a:txBody>
                  <a:tcPr marL="68580" marR="68580" marT="0" marB="0">
                    <a:solidFill>
                      <a:schemeClr val="accent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85451440"/>
                  </a:ext>
                </a:extLst>
              </a:tr>
              <a:tr h="326436">
                <a:tc>
                  <a:txBody>
                    <a:bodyPr/>
                    <a:lstStyle/>
                    <a:p>
                      <a:pPr marL="171450" indent="-171450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ru-RU" sz="1300" b="1" dirty="0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СО состава сплава </a:t>
                      </a:r>
                      <a:r>
                        <a:rPr lang="ru-RU" sz="1300" b="1" dirty="0" err="1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СрМ</a:t>
                      </a:r>
                      <a:r>
                        <a:rPr lang="ru-RU" sz="1300" b="1" dirty="0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 916 (СО </a:t>
                      </a:r>
                      <a:r>
                        <a:rPr lang="ru-RU" sz="1300" b="1" dirty="0" err="1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СрМ</a:t>
                      </a:r>
                      <a:r>
                        <a:rPr lang="ru-RU" sz="1300" b="1" dirty="0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 916)</a:t>
                      </a:r>
                    </a:p>
                  </a:txBody>
                  <a:tcPr marL="68580" marR="68580" marT="0" marB="0">
                    <a:solidFill>
                      <a:schemeClr val="accent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37915278"/>
                  </a:ext>
                </a:extLst>
              </a:tr>
              <a:tr h="326436">
                <a:tc>
                  <a:txBody>
                    <a:bodyPr/>
                    <a:lstStyle/>
                    <a:p>
                      <a:pPr marL="171450" indent="-171450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ru-RU" sz="1300" b="1" dirty="0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СО состава сплава </a:t>
                      </a:r>
                      <a:r>
                        <a:rPr lang="ru-RU" sz="1300" b="1" dirty="0" err="1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СрМ</a:t>
                      </a:r>
                      <a:r>
                        <a:rPr lang="ru-RU" sz="1300" b="1" dirty="0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 940 (СО </a:t>
                      </a:r>
                      <a:r>
                        <a:rPr lang="ru-RU" sz="1300" b="1" dirty="0" err="1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СрМ</a:t>
                      </a:r>
                      <a:r>
                        <a:rPr lang="ru-RU" sz="1300" b="1" dirty="0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 940)</a:t>
                      </a:r>
                    </a:p>
                  </a:txBody>
                  <a:tcPr marL="68580" marR="68580" marT="0" marB="0">
                    <a:solidFill>
                      <a:schemeClr val="accent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2785788"/>
                  </a:ext>
                </a:extLst>
              </a:tr>
              <a:tr h="326436">
                <a:tc>
                  <a:txBody>
                    <a:bodyPr/>
                    <a:lstStyle/>
                    <a:p>
                      <a:pPr marL="171450" indent="-171450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ru-RU" sz="1300" b="1" dirty="0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СО состава платины аффинированной (набор СО </a:t>
                      </a:r>
                      <a:r>
                        <a:rPr lang="ru-RU" sz="1300" b="1" dirty="0" err="1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ПлА</a:t>
                      </a:r>
                      <a:r>
                        <a:rPr lang="ru-RU" sz="1300" b="1" dirty="0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)</a:t>
                      </a:r>
                    </a:p>
                  </a:txBody>
                  <a:tcPr marL="68580" marR="68580" marT="0" marB="0">
                    <a:solidFill>
                      <a:schemeClr val="accent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0014448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264494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840" y="136525"/>
            <a:ext cx="8640960" cy="5904656"/>
          </a:xfrm>
        </p:spPr>
        <p:txBody>
          <a:bodyPr/>
          <a:lstStyle/>
          <a:p>
            <a:pPr algn="just"/>
            <a:r>
              <a:rPr lang="ru-RU" sz="1800" b="1" dirty="0">
                <a:solidFill>
                  <a:srgbClr val="262062"/>
                </a:solidFill>
              </a:rPr>
              <a:t>По состоянию на 20.05.2019 года получена информация о возможности признания 30-ти типов национальных СО Российской Федерации в качестве МСО от 4-х государств: </a:t>
            </a:r>
            <a:r>
              <a:rPr lang="ru-RU" sz="1800" b="1" dirty="0">
                <a:solidFill>
                  <a:srgbClr val="A40000"/>
                </a:solidFill>
              </a:rPr>
              <a:t>Республика Армения, Республика Казахстан, Туркменистан и Республика Узбекистан</a:t>
            </a:r>
            <a:r>
              <a:rPr lang="ru-RU" sz="1800" b="1" dirty="0">
                <a:solidFill>
                  <a:srgbClr val="262062"/>
                </a:solidFill>
              </a:rPr>
              <a:t>. </a:t>
            </a:r>
          </a:p>
          <a:p>
            <a:pPr marL="0" indent="0" algn="just">
              <a:buNone/>
            </a:pPr>
            <a:endParaRPr lang="ru-RU" sz="1800" b="1" dirty="0">
              <a:solidFill>
                <a:srgbClr val="262062"/>
              </a:solidFill>
            </a:endParaRPr>
          </a:p>
          <a:p>
            <a:pPr algn="just"/>
            <a:r>
              <a:rPr lang="ru-RU" sz="1800" b="1" dirty="0">
                <a:solidFill>
                  <a:srgbClr val="262062"/>
                </a:solidFill>
              </a:rPr>
              <a:t>Информации о возможности признания национальных СО Российской Федерации  в качестве МСО от других государств Содружества в наш адрес не поступало.</a:t>
            </a:r>
          </a:p>
          <a:p>
            <a:pPr marL="0" indent="0" algn="just">
              <a:buNone/>
            </a:pPr>
            <a:endParaRPr lang="ru-RU" sz="1800" b="1" dirty="0">
              <a:solidFill>
                <a:srgbClr val="262062"/>
              </a:solidFill>
            </a:endParaRPr>
          </a:p>
          <a:p>
            <a:pPr algn="just"/>
            <a:r>
              <a:rPr lang="ru-RU" sz="1800" b="1" dirty="0">
                <a:solidFill>
                  <a:srgbClr val="262062"/>
                </a:solidFill>
              </a:rPr>
              <a:t>На 49-е заседание </a:t>
            </a:r>
            <a:r>
              <a:rPr lang="ru-RU" sz="1800" b="1" dirty="0" err="1">
                <a:solidFill>
                  <a:srgbClr val="262062"/>
                </a:solidFill>
              </a:rPr>
              <a:t>НТКМетр</a:t>
            </a:r>
            <a:r>
              <a:rPr lang="ru-RU" sz="1800" b="1" dirty="0">
                <a:solidFill>
                  <a:srgbClr val="262062"/>
                </a:solidFill>
              </a:rPr>
              <a:t> представлен Перечень национальных СО Российской Федерации, предлагаемых для признания в качестве МСО – Приложение № 23 к протоколу </a:t>
            </a:r>
            <a:r>
              <a:rPr lang="ru-RU" sz="1800" b="1" dirty="0" err="1">
                <a:solidFill>
                  <a:srgbClr val="262062"/>
                </a:solidFill>
              </a:rPr>
              <a:t>НТКМетр</a:t>
            </a:r>
            <a:r>
              <a:rPr lang="ru-RU" sz="1800" b="1" dirty="0">
                <a:solidFill>
                  <a:srgbClr val="262062"/>
                </a:solidFill>
              </a:rPr>
              <a:t>.  В Перечень также введена информация о признании и номера исходящих писем, полученные от национальных органов государств Содружества по состоянию на 20.05.2019 года. </a:t>
            </a:r>
          </a:p>
          <a:p>
            <a:pPr marL="0" indent="0" algn="just">
              <a:buNone/>
            </a:pPr>
            <a:endParaRPr lang="ru-RU" sz="1800" b="1" dirty="0">
              <a:solidFill>
                <a:srgbClr val="262062"/>
              </a:solidFill>
            </a:endParaRPr>
          </a:p>
          <a:p>
            <a:pPr algn="just"/>
            <a:r>
              <a:rPr lang="ru-RU" sz="1800" b="1" dirty="0">
                <a:solidFill>
                  <a:srgbClr val="262062"/>
                </a:solidFill>
              </a:rPr>
              <a:t>С учетом достаточного количества полученных положительных отзывов все представленные  национальные СО РФ могут быть рекомендованы для признания в качестве МСО на 55-е заседание МГС.</a:t>
            </a:r>
          </a:p>
          <a:p>
            <a:endParaRPr lang="ru-RU" sz="2000" b="1" dirty="0">
              <a:solidFill>
                <a:srgbClr val="262062"/>
              </a:solidFill>
            </a:endParaRPr>
          </a:p>
          <a:p>
            <a:endParaRPr lang="ru-RU" sz="2000" b="1" dirty="0">
              <a:solidFill>
                <a:srgbClr val="262062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2688879-1EBD-43B1-9DB2-0649EA3C574F}" type="slidenum">
              <a:rPr lang="ru-RU" smtClean="0"/>
              <a:pPr>
                <a:defRPr/>
              </a:pPr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509653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2647" y="222837"/>
            <a:ext cx="8748464" cy="720080"/>
          </a:xfrm>
        </p:spPr>
        <p:txBody>
          <a:bodyPr/>
          <a:lstStyle/>
          <a:p>
            <a:r>
              <a:rPr lang="ru-RU" sz="2000" b="1" dirty="0">
                <a:solidFill>
                  <a:srgbClr val="003760"/>
                </a:solidFill>
                <a:latin typeface="Arial Black" panose="020B0A04020102020204" pitchFamily="34" charset="0"/>
                <a:ea typeface="+mn-ea"/>
                <a:cs typeface="+mn-cs"/>
              </a:rPr>
              <a:t>ПРЕДЛОЖЕНИЯ ПО АКТУАЛИЗАЦИИ РЕЕСТРА МСО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2688879-1EBD-43B1-9DB2-0649EA3C574F}" type="slidenum">
              <a:rPr lang="ru-RU" smtClean="0"/>
              <a:pPr>
                <a:defRPr/>
              </a:pPr>
              <a:t>5</a:t>
            </a:fld>
            <a:endParaRPr lang="ru-RU" dirty="0"/>
          </a:p>
        </p:txBody>
      </p:sp>
      <p:sp>
        <p:nvSpPr>
          <p:cNvPr id="5" name="Объект 3">
            <a:extLst>
              <a:ext uri="{FF2B5EF4-FFF2-40B4-BE49-F238E27FC236}">
                <a16:creationId xmlns:a16="http://schemas.microsoft.com/office/drawing/2014/main" id="{DF590D8F-A9AA-4655-9F6D-7C8CCE4ADCC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395536" y="1109795"/>
            <a:ext cx="7992888" cy="4968552"/>
          </a:xfrm>
        </p:spPr>
        <p:txBody>
          <a:bodyPr/>
          <a:lstStyle/>
          <a:p>
            <a:pPr algn="just"/>
            <a:r>
              <a:rPr lang="ru-RU" sz="1800" b="1" dirty="0" err="1">
                <a:solidFill>
                  <a:srgbClr val="262062"/>
                </a:solidFill>
              </a:rPr>
              <a:t>Росстандартом</a:t>
            </a:r>
            <a:r>
              <a:rPr lang="ru-RU" sz="1800" b="1" dirty="0">
                <a:solidFill>
                  <a:srgbClr val="262062"/>
                </a:solidFill>
              </a:rPr>
              <a:t> (ФГУП «УНИИМ») сформированы Общие предложения по актуализации Реестра МСО с учетом предложений </a:t>
            </a:r>
            <a:r>
              <a:rPr lang="ru-RU" sz="1800" b="1" dirty="0">
                <a:solidFill>
                  <a:srgbClr val="A40000"/>
                </a:solidFill>
              </a:rPr>
              <a:t>Российской Федерации</a:t>
            </a:r>
            <a:r>
              <a:rPr lang="ru-RU" sz="1800" b="1" dirty="0">
                <a:solidFill>
                  <a:srgbClr val="262062"/>
                </a:solidFill>
              </a:rPr>
              <a:t>, подготовленных ФГУП «УНИИМ» совместно с национальными организациями-разработчиками СО РФ, включенным в Реестр МСО, и предложений, полученных от </a:t>
            </a:r>
            <a:r>
              <a:rPr lang="ru-RU" sz="1800" b="1" dirty="0">
                <a:solidFill>
                  <a:srgbClr val="A40000"/>
                </a:solidFill>
              </a:rPr>
              <a:t>Республики Беларусь.</a:t>
            </a:r>
          </a:p>
          <a:p>
            <a:pPr algn="just"/>
            <a:endParaRPr lang="ru-RU" sz="1800" b="1" dirty="0">
              <a:solidFill>
                <a:srgbClr val="C00000"/>
              </a:solidFill>
            </a:endParaRPr>
          </a:p>
          <a:p>
            <a:pPr algn="just"/>
            <a:r>
              <a:rPr lang="ru-RU" sz="1800" b="1" dirty="0">
                <a:solidFill>
                  <a:srgbClr val="262062"/>
                </a:solidFill>
              </a:rPr>
              <a:t> </a:t>
            </a:r>
            <a:r>
              <a:rPr lang="ru-RU" sz="1800" b="1" u="sng" dirty="0">
                <a:solidFill>
                  <a:srgbClr val="A40000"/>
                </a:solidFill>
              </a:rPr>
              <a:t>Предложения Российской Федерации </a:t>
            </a:r>
            <a:r>
              <a:rPr lang="ru-RU" sz="1800" b="1" dirty="0">
                <a:solidFill>
                  <a:srgbClr val="262062"/>
                </a:solidFill>
              </a:rPr>
              <a:t>по актуализации Реестра МСО относятся к информации на 57 типов МСО РФ и 1 тип МСО Республики Беларусь.  Изменения связаны с продлением сроков действия Свидетельств на национальные СО РФ, корректировкой наименований организаций разработчиков в связи с выданными новыми документами, дополнительным присоединением РФ к признанию национального СО Республики Беларусь в качестве МСО.</a:t>
            </a:r>
          </a:p>
          <a:p>
            <a:endParaRPr lang="ru-RU" sz="2000" b="1" dirty="0">
              <a:solidFill>
                <a:srgbClr val="262062"/>
              </a:solidFill>
            </a:endParaRPr>
          </a:p>
          <a:p>
            <a:endParaRPr lang="ru-RU" sz="2000" b="1" dirty="0">
              <a:solidFill>
                <a:srgbClr val="262062"/>
              </a:solidFill>
            </a:endParaRPr>
          </a:p>
          <a:p>
            <a:endParaRPr lang="ru-RU" sz="2000" b="1" dirty="0">
              <a:solidFill>
                <a:srgbClr val="262062"/>
              </a:solidFill>
            </a:endParaRPr>
          </a:p>
          <a:p>
            <a:endParaRPr lang="ru-RU" sz="2000" b="1" dirty="0">
              <a:solidFill>
                <a:srgbClr val="262062"/>
              </a:solidFill>
            </a:endParaRPr>
          </a:p>
          <a:p>
            <a:endParaRPr lang="ru-RU" sz="2000" b="1" dirty="0">
              <a:solidFill>
                <a:srgbClr val="26206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949422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314683"/>
            <a:ext cx="8208912" cy="720080"/>
          </a:xfrm>
        </p:spPr>
        <p:txBody>
          <a:bodyPr/>
          <a:lstStyle/>
          <a:p>
            <a:r>
              <a:rPr lang="ru-RU" sz="2000" b="1" dirty="0">
                <a:solidFill>
                  <a:srgbClr val="003760"/>
                </a:solidFill>
                <a:latin typeface="Arial Black" panose="020B0A04020102020204" pitchFamily="34" charset="0"/>
                <a:ea typeface="+mn-ea"/>
                <a:cs typeface="+mn-cs"/>
              </a:rPr>
              <a:t>ПРЕДЛОЖЕНИЯ ПО АКТУАЛИЗАЦИИ РЕЕСТРА МСО</a:t>
            </a:r>
          </a:p>
        </p:txBody>
      </p:sp>
      <p:sp>
        <p:nvSpPr>
          <p:cNvPr id="5" name="Объект 3">
            <a:extLst>
              <a:ext uri="{FF2B5EF4-FFF2-40B4-BE49-F238E27FC236}">
                <a16:creationId xmlns:a16="http://schemas.microsoft.com/office/drawing/2014/main" id="{DF590D8F-A9AA-4655-9F6D-7C8CCE4ADCC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251520" y="910585"/>
            <a:ext cx="8640960" cy="4392488"/>
          </a:xfrm>
        </p:spPr>
        <p:txBody>
          <a:bodyPr/>
          <a:lstStyle/>
          <a:p>
            <a:pPr marL="0" indent="0">
              <a:buNone/>
            </a:pPr>
            <a:endParaRPr lang="ru-RU" sz="2000" b="1" dirty="0">
              <a:solidFill>
                <a:srgbClr val="262062"/>
              </a:solidFill>
            </a:endParaRPr>
          </a:p>
          <a:p>
            <a:pPr algn="just"/>
            <a:r>
              <a:rPr lang="ru-RU" sz="1800" b="1" u="sng" dirty="0">
                <a:solidFill>
                  <a:srgbClr val="A40000"/>
                </a:solidFill>
              </a:rPr>
              <a:t>Предложения Республики Беларусь</a:t>
            </a:r>
            <a:r>
              <a:rPr lang="ru-RU" sz="1800" b="1" dirty="0">
                <a:solidFill>
                  <a:srgbClr val="A40000"/>
                </a:solidFill>
              </a:rPr>
              <a:t> </a:t>
            </a:r>
            <a:r>
              <a:rPr lang="ru-RU" sz="1800" b="1" dirty="0">
                <a:solidFill>
                  <a:srgbClr val="262062"/>
                </a:solidFill>
              </a:rPr>
              <a:t>по актуализации Реестра МСО относятся к информации в части продления срока действия национальных Сертификатов, уточнением номеров ГСО РБ по национальному Реестру (изменение года выпуска СО) на 4 типа ГСО РБ и исключением из Реестра МСО 1-го типа СО РБ (МСО 1242:2005) в связи с прекращением производства и отменой утверждения типа на основании решения НТК по метрологии Госстандарта Республики Беларусь.</a:t>
            </a:r>
          </a:p>
          <a:p>
            <a:pPr marL="0" indent="0" algn="just">
              <a:buNone/>
            </a:pPr>
            <a:endParaRPr lang="ru-RU" sz="1800" b="1" dirty="0">
              <a:solidFill>
                <a:srgbClr val="262062"/>
              </a:solidFill>
            </a:endParaRPr>
          </a:p>
          <a:p>
            <a:pPr algn="just"/>
            <a:r>
              <a:rPr lang="ru-RU" sz="1800" b="1" dirty="0">
                <a:solidFill>
                  <a:srgbClr val="262062"/>
                </a:solidFill>
              </a:rPr>
              <a:t>Обобщенный Перечень МСО (всего</a:t>
            </a:r>
            <a:r>
              <a:rPr lang="ru-RU" sz="1800" b="1" dirty="0">
                <a:solidFill>
                  <a:srgbClr val="A40000"/>
                </a:solidFill>
              </a:rPr>
              <a:t> на 63 типа национальных СО</a:t>
            </a:r>
            <a:r>
              <a:rPr lang="ru-RU" sz="1800" b="1" dirty="0">
                <a:solidFill>
                  <a:srgbClr val="262062"/>
                </a:solidFill>
              </a:rPr>
              <a:t>), сведения о которых подлежат актуализации в Реестре МСО, прилагается к материалам </a:t>
            </a:r>
            <a:r>
              <a:rPr lang="ru-RU" sz="1800" b="1" dirty="0" err="1">
                <a:solidFill>
                  <a:srgbClr val="262062"/>
                </a:solidFill>
              </a:rPr>
              <a:t>НТКМетр</a:t>
            </a:r>
            <a:r>
              <a:rPr lang="ru-RU" sz="1800" b="1" dirty="0">
                <a:solidFill>
                  <a:srgbClr val="262062"/>
                </a:solidFill>
              </a:rPr>
              <a:t> (Приложение № 24 к протоколу </a:t>
            </a:r>
            <a:r>
              <a:rPr lang="ru-RU" sz="1800" b="1" dirty="0" err="1">
                <a:solidFill>
                  <a:srgbClr val="262062"/>
                </a:solidFill>
              </a:rPr>
              <a:t>НТКМетр</a:t>
            </a:r>
            <a:r>
              <a:rPr lang="ru-RU" sz="1800" b="1" dirty="0">
                <a:solidFill>
                  <a:srgbClr val="262062"/>
                </a:solidFill>
              </a:rPr>
              <a:t>).</a:t>
            </a:r>
          </a:p>
        </p:txBody>
      </p:sp>
    </p:spTree>
    <p:extLst>
      <p:ext uri="{BB962C8B-B14F-4D97-AF65-F5344CB8AC3E}">
        <p14:creationId xmlns:p14="http://schemas.microsoft.com/office/powerpoint/2010/main" val="100797210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52225" y="384266"/>
            <a:ext cx="7560841" cy="432048"/>
          </a:xfrm>
        </p:spPr>
        <p:txBody>
          <a:bodyPr/>
          <a:lstStyle/>
          <a:p>
            <a:pPr algn="ctr">
              <a:spcBef>
                <a:spcPts val="0"/>
              </a:spcBef>
            </a:pPr>
            <a:r>
              <a:rPr lang="ru-RU" altLang="ja-JP" sz="2800" dirty="0">
                <a:solidFill>
                  <a:srgbClr val="C00000"/>
                </a:solidFill>
                <a:latin typeface="Arial Black" panose="020B0A04020102020204" pitchFamily="34" charset="0"/>
                <a:ea typeface="+mj-ea"/>
                <a:cs typeface="+mj-cs"/>
              </a:rPr>
              <a:t>Общая информация о Реестре МСО</a:t>
            </a:r>
            <a:endParaRPr lang="ru-RU" sz="2800" dirty="0">
              <a:solidFill>
                <a:srgbClr val="C00000"/>
              </a:solidFill>
              <a:latin typeface="Arial Black" panose="020B0A04020102020204" pitchFamily="34" charset="0"/>
              <a:ea typeface="+mj-ea"/>
              <a:cs typeface="+mj-cs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107504" y="816314"/>
            <a:ext cx="8650287" cy="917810"/>
          </a:xfrm>
        </p:spPr>
        <p:txBody>
          <a:bodyPr/>
          <a:lstStyle/>
          <a:p>
            <a:pPr marL="0" indent="0" algn="ctr">
              <a:buNone/>
            </a:pPr>
            <a:r>
              <a:rPr lang="ru-RU" altLang="ru-RU" sz="1400" b="1" dirty="0">
                <a:solidFill>
                  <a:srgbClr val="262062"/>
                </a:solidFill>
                <a:latin typeface="Arial Black" panose="020B0A04020102020204" pitchFamily="34" charset="0"/>
                <a:cs typeface="Times New Roman" pitchFamily="18" charset="0"/>
              </a:rPr>
              <a:t>По состоянию на 20.05.2019 </a:t>
            </a:r>
          </a:p>
          <a:p>
            <a:pPr marL="0" indent="0" algn="ctr">
              <a:buNone/>
            </a:pPr>
            <a:r>
              <a:rPr lang="ru-RU" altLang="ru-RU" sz="1400" b="1" dirty="0">
                <a:solidFill>
                  <a:srgbClr val="262062"/>
                </a:solidFill>
                <a:latin typeface="Arial Black" panose="020B0A04020102020204" pitchFamily="34" charset="0"/>
                <a:cs typeface="Times New Roman" pitchFamily="18" charset="0"/>
              </a:rPr>
              <a:t>в Реестре МСО зарегистрировано</a:t>
            </a:r>
            <a:r>
              <a:rPr lang="ru-RU" altLang="ru-RU" sz="1400" b="1" dirty="0">
                <a:solidFill>
                  <a:srgbClr val="000000"/>
                </a:solidFill>
                <a:latin typeface="Arial Black" panose="020B0A04020102020204" pitchFamily="34" charset="0"/>
                <a:cs typeface="Times New Roman" pitchFamily="18" charset="0"/>
              </a:rPr>
              <a:t> </a:t>
            </a:r>
            <a:r>
              <a:rPr lang="ru-RU" altLang="ru-RU" sz="1800" b="1" dirty="0">
                <a:solidFill>
                  <a:srgbClr val="A40000"/>
                </a:solidFill>
                <a:latin typeface="Arial Black" panose="020B0A04020102020204" pitchFamily="34" charset="0"/>
                <a:cs typeface="Times New Roman" pitchFamily="18" charset="0"/>
              </a:rPr>
              <a:t>2184</a:t>
            </a:r>
            <a:r>
              <a:rPr lang="ru-RU" altLang="ru-RU" sz="1800" b="1" dirty="0">
                <a:solidFill>
                  <a:srgbClr val="A40000"/>
                </a:solidFill>
                <a:latin typeface="Arial Black" panose="020B0A04020102020204" pitchFamily="34" charset="0"/>
              </a:rPr>
              <a:t> типов национальных СО</a:t>
            </a:r>
            <a:r>
              <a:rPr lang="ru-RU" altLang="ru-RU" sz="1800" b="1" dirty="0">
                <a:solidFill>
                  <a:srgbClr val="A40000"/>
                </a:solidFill>
                <a:latin typeface="Arial Black" panose="020B0A04020102020204" pitchFamily="34" charset="0"/>
                <a:cs typeface="Times New Roman" pitchFamily="18" charset="0"/>
              </a:rPr>
              <a:t> </a:t>
            </a:r>
          </a:p>
          <a:p>
            <a:pPr marL="0" indent="0" algn="ctr">
              <a:buNone/>
            </a:pPr>
            <a:r>
              <a:rPr lang="ru-RU" altLang="ru-RU" sz="1400" b="1" dirty="0">
                <a:solidFill>
                  <a:srgbClr val="262062"/>
                </a:solidFill>
                <a:latin typeface="Arial Black" panose="020B0A04020102020204" pitchFamily="34" charset="0"/>
                <a:cs typeface="Times New Roman" pitchFamily="18" charset="0"/>
              </a:rPr>
              <a:t>стран-членов СНГ, из них 50 типов СО являются исключенными.</a:t>
            </a:r>
          </a:p>
          <a:p>
            <a:endParaRPr lang="ru-RU" dirty="0"/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44156265"/>
              </p:ext>
            </p:extLst>
          </p:nvPr>
        </p:nvGraphicFramePr>
        <p:xfrm>
          <a:off x="143508" y="1830796"/>
          <a:ext cx="8856984" cy="392387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49421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0174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86102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64807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kern="50" dirty="0">
                          <a:solidFill>
                            <a:srgbClr val="002060"/>
                          </a:solidFill>
                          <a:effectLst/>
                        </a:rPr>
                        <a:t>Страна </a:t>
                      </a:r>
                      <a:endParaRPr lang="ru-RU" sz="1600" kern="50" dirty="0">
                        <a:solidFill>
                          <a:srgbClr val="00206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 kern="50" dirty="0">
                        <a:solidFill>
                          <a:srgbClr val="002060"/>
                        </a:solidFill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kern="50" dirty="0">
                          <a:solidFill>
                            <a:srgbClr val="002060"/>
                          </a:solidFill>
                          <a:effectLst/>
                        </a:rPr>
                        <a:t>Количество МСО</a:t>
                      </a:r>
                      <a:r>
                        <a:rPr lang="en-US" sz="1400" kern="50" dirty="0">
                          <a:solidFill>
                            <a:srgbClr val="002060"/>
                          </a:solidFill>
                          <a:effectLst/>
                        </a:rPr>
                        <a:t> </a:t>
                      </a:r>
                      <a:endParaRPr lang="ru-RU" sz="1400" kern="50" dirty="0">
                        <a:solidFill>
                          <a:srgbClr val="00206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800" kern="50" dirty="0">
                        <a:solidFill>
                          <a:srgbClr val="002060"/>
                        </a:solidFill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kern="50" dirty="0">
                          <a:solidFill>
                            <a:srgbClr val="002060"/>
                          </a:solidFill>
                          <a:effectLst/>
                        </a:rPr>
                        <a:t>Количество  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kern="50" dirty="0">
                          <a:solidFill>
                            <a:srgbClr val="002060"/>
                          </a:solidFill>
                          <a:effectLst/>
                        </a:rPr>
                        <a:t>исключенных МСО</a:t>
                      </a:r>
                      <a:endParaRPr lang="ru-RU" sz="1400" kern="50" dirty="0">
                        <a:solidFill>
                          <a:srgbClr val="00206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2403">
                <a:tc>
                  <a:txBody>
                    <a:bodyPr/>
                    <a:lstStyle/>
                    <a:p>
                      <a:pPr marL="0" indent="357188" algn="just">
                        <a:spcAft>
                          <a:spcPts val="0"/>
                        </a:spcAft>
                      </a:pPr>
                      <a:r>
                        <a:rPr lang="ru-RU" sz="1800" b="1" kern="50" dirty="0">
                          <a:solidFill>
                            <a:srgbClr val="002060"/>
                          </a:solidFill>
                          <a:effectLst/>
                        </a:rPr>
                        <a:t>Республика Беларусь </a:t>
                      </a:r>
                      <a:endParaRPr lang="ru-RU" sz="1800" b="1" kern="50" dirty="0">
                        <a:solidFill>
                          <a:srgbClr val="00206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kern="50" dirty="0">
                          <a:solidFill>
                            <a:srgbClr val="002060"/>
                          </a:solidFill>
                          <a:effectLst/>
                        </a:rPr>
                        <a:t>44</a:t>
                      </a:r>
                      <a:endParaRPr lang="ru-RU" sz="1800" b="1" kern="50" dirty="0">
                        <a:solidFill>
                          <a:srgbClr val="00206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kern="50" dirty="0">
                          <a:solidFill>
                            <a:srgbClr val="002060"/>
                          </a:solidFill>
                          <a:effectLst/>
                        </a:rPr>
                        <a:t>19</a:t>
                      </a:r>
                      <a:endParaRPr lang="ru-RU" sz="1800" b="1" kern="50" dirty="0">
                        <a:solidFill>
                          <a:srgbClr val="00206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42641">
                <a:tc>
                  <a:txBody>
                    <a:bodyPr/>
                    <a:lstStyle/>
                    <a:p>
                      <a:pPr marL="0" indent="357188" algn="just">
                        <a:spcAft>
                          <a:spcPts val="0"/>
                        </a:spcAft>
                      </a:pPr>
                      <a:r>
                        <a:rPr lang="ru-RU" sz="1800" b="1" kern="50" dirty="0">
                          <a:solidFill>
                            <a:srgbClr val="002060"/>
                          </a:solidFill>
                          <a:effectLst/>
                        </a:rPr>
                        <a:t>Грузия</a:t>
                      </a:r>
                      <a:endParaRPr lang="ru-RU" sz="1800" b="1" kern="50" dirty="0">
                        <a:solidFill>
                          <a:srgbClr val="00206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kern="50" dirty="0">
                          <a:solidFill>
                            <a:srgbClr val="002060"/>
                          </a:solidFill>
                          <a:effectLst/>
                        </a:rPr>
                        <a:t>1</a:t>
                      </a:r>
                      <a:endParaRPr lang="ru-RU" sz="1800" b="1" kern="50" dirty="0">
                        <a:solidFill>
                          <a:srgbClr val="00206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kern="50" dirty="0">
                          <a:solidFill>
                            <a:srgbClr val="002060"/>
                          </a:solidFill>
                          <a:effectLst/>
                        </a:rPr>
                        <a:t>1</a:t>
                      </a:r>
                      <a:endParaRPr lang="ru-RU" sz="1800" b="1" kern="50" dirty="0">
                        <a:solidFill>
                          <a:srgbClr val="00206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22524">
                <a:tc>
                  <a:txBody>
                    <a:bodyPr/>
                    <a:lstStyle/>
                    <a:p>
                      <a:pPr marL="0" indent="357188" algn="just">
                        <a:spcAft>
                          <a:spcPts val="0"/>
                        </a:spcAft>
                      </a:pPr>
                      <a:r>
                        <a:rPr lang="ru-RU" sz="1800" b="1" kern="50" dirty="0">
                          <a:solidFill>
                            <a:srgbClr val="002060"/>
                          </a:solidFill>
                          <a:effectLst/>
                        </a:rPr>
                        <a:t>Республика Казахстан</a:t>
                      </a:r>
                      <a:endParaRPr lang="ru-RU" sz="1800" b="1" kern="50" dirty="0">
                        <a:solidFill>
                          <a:srgbClr val="00206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kern="50" dirty="0">
                          <a:solidFill>
                            <a:srgbClr val="002060"/>
                          </a:solidFill>
                          <a:effectLst/>
                        </a:rPr>
                        <a:t>141</a:t>
                      </a:r>
                      <a:endParaRPr lang="ru-RU" sz="1800" b="1" kern="50" dirty="0">
                        <a:solidFill>
                          <a:srgbClr val="00206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kern="50" dirty="0">
                          <a:solidFill>
                            <a:srgbClr val="002060"/>
                          </a:solidFill>
                          <a:effectLst/>
                        </a:rPr>
                        <a:t>20</a:t>
                      </a:r>
                      <a:endParaRPr lang="ru-RU" sz="1800" b="1" kern="50" dirty="0">
                        <a:solidFill>
                          <a:srgbClr val="00206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22524">
                <a:tc>
                  <a:txBody>
                    <a:bodyPr/>
                    <a:lstStyle/>
                    <a:p>
                      <a:pPr marL="0" indent="357188" algn="just">
                        <a:spcAft>
                          <a:spcPts val="0"/>
                        </a:spcAft>
                      </a:pPr>
                      <a:r>
                        <a:rPr lang="ru-RU" sz="1800" b="1" kern="50" dirty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Кыргызская Республика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800" b="1" kern="50" dirty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800" b="1" kern="50" dirty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624437156"/>
                  </a:ext>
                </a:extLst>
              </a:tr>
              <a:tr h="422524">
                <a:tc>
                  <a:txBody>
                    <a:bodyPr/>
                    <a:lstStyle/>
                    <a:p>
                      <a:pPr marL="0" indent="357188" algn="just">
                        <a:spcAft>
                          <a:spcPts val="0"/>
                        </a:spcAft>
                      </a:pPr>
                      <a:r>
                        <a:rPr lang="ru-RU" sz="1800" b="1" kern="50" dirty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Российская Федерация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800" b="1" kern="50" dirty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1616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800" b="1" kern="50" dirty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324940343"/>
                  </a:ext>
                </a:extLst>
              </a:tr>
              <a:tr h="399029">
                <a:tc>
                  <a:txBody>
                    <a:bodyPr/>
                    <a:lstStyle/>
                    <a:p>
                      <a:pPr marL="0" indent="357188" algn="just">
                        <a:spcAft>
                          <a:spcPts val="0"/>
                        </a:spcAft>
                      </a:pPr>
                      <a:r>
                        <a:rPr lang="ru-RU" sz="1800" b="1" kern="50" dirty="0">
                          <a:solidFill>
                            <a:srgbClr val="002060"/>
                          </a:solidFill>
                          <a:effectLst/>
                        </a:rPr>
                        <a:t>Республика  Узбекистан</a:t>
                      </a:r>
                      <a:endParaRPr lang="ru-RU" sz="1800" b="1" kern="50" dirty="0">
                        <a:solidFill>
                          <a:srgbClr val="00206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800" b="1" kern="50" dirty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46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800" b="1" kern="50" dirty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29567">
                <a:tc>
                  <a:txBody>
                    <a:bodyPr/>
                    <a:lstStyle/>
                    <a:p>
                      <a:pPr marL="0" indent="357188" algn="just">
                        <a:spcAft>
                          <a:spcPts val="0"/>
                        </a:spcAft>
                      </a:pPr>
                      <a:r>
                        <a:rPr lang="ru-RU" sz="1800" b="1" kern="50" dirty="0">
                          <a:solidFill>
                            <a:srgbClr val="002060"/>
                          </a:solidFill>
                          <a:effectLst/>
                        </a:rPr>
                        <a:t>Украина</a:t>
                      </a:r>
                      <a:endParaRPr lang="ru-RU" sz="1800" b="1" kern="50" dirty="0">
                        <a:solidFill>
                          <a:srgbClr val="00206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800" b="1" kern="50" dirty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330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800" b="1" kern="50" dirty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34594"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800" b="1" kern="50" dirty="0">
                          <a:solidFill>
                            <a:srgbClr val="002060"/>
                          </a:solidFill>
                          <a:effectLst/>
                        </a:rPr>
                        <a:t>Итого</a:t>
                      </a:r>
                      <a:endParaRPr lang="ru-RU" sz="1800" b="1" kern="50" dirty="0">
                        <a:solidFill>
                          <a:srgbClr val="00206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kern="50" dirty="0">
                          <a:solidFill>
                            <a:srgbClr val="A40000"/>
                          </a:solidFill>
                          <a:effectLst/>
                        </a:rPr>
                        <a:t>2184</a:t>
                      </a:r>
                      <a:endParaRPr lang="ru-RU" sz="1800" b="1" kern="50" dirty="0">
                        <a:solidFill>
                          <a:srgbClr val="A4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kern="50" dirty="0">
                          <a:solidFill>
                            <a:srgbClr val="A40000"/>
                          </a:solidFill>
                          <a:effectLst/>
                        </a:rPr>
                        <a:t>50</a:t>
                      </a:r>
                      <a:endParaRPr lang="ru-RU" sz="1800" b="1" kern="50" dirty="0">
                        <a:solidFill>
                          <a:srgbClr val="A4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4986964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20D6CE3-AECF-4569-8ACD-33472A92AED1}" type="slidenum">
              <a:rPr lang="ru-RU" smtClean="0"/>
              <a:pPr>
                <a:defRPr/>
              </a:pPr>
              <a:t>8</a:t>
            </a:fld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2267744" y="2348880"/>
            <a:ext cx="4572000" cy="193899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4000" b="1" dirty="0">
                <a:solidFill>
                  <a:srgbClr val="262062"/>
                </a:solidFill>
                <a:latin typeface="Arial Black" pitchFamily="34" charset="0"/>
                <a:cs typeface="+mn-cs"/>
              </a:rPr>
              <a:t>Спасибо за внимание!</a:t>
            </a:r>
            <a:endParaRPr lang="en-US" sz="4000" b="1" dirty="0">
              <a:solidFill>
                <a:srgbClr val="262062"/>
              </a:solidFill>
              <a:latin typeface="Arial Black" pitchFamily="34" charset="0"/>
              <a:cs typeface="+mn-cs"/>
            </a:endParaRPr>
          </a:p>
          <a:p>
            <a:pPr algn="ctr"/>
            <a:endParaRPr lang="en-US" sz="4000" b="1" dirty="0">
              <a:solidFill>
                <a:srgbClr val="262062"/>
              </a:solidFill>
              <a:latin typeface="Arial Black" pitchFamily="34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76004500"/>
      </p:ext>
    </p:extLst>
  </p:cSld>
  <p:clrMapOvr>
    <a:masterClrMapping/>
  </p:clrMapOvr>
</p:sld>
</file>

<file path=ppt/theme/theme1.xml><?xml version="1.0" encoding="utf-8"?>
<a:theme xmlns:a="http://schemas.openxmlformats.org/drawingml/2006/main" name="1_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0.xml><?xml version="1.0" encoding="utf-8"?>
<a:theme xmlns:a="http://schemas.openxmlformats.org/drawingml/2006/main" name="22_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1.xml><?xml version="1.0" encoding="utf-8"?>
<a:theme xmlns:a="http://schemas.openxmlformats.org/drawingml/2006/main" name="23_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3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2_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6_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8_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9_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15_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16_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8.xml><?xml version="1.0" encoding="utf-8"?>
<a:theme xmlns:a="http://schemas.openxmlformats.org/drawingml/2006/main" name="17_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9.xml><?xml version="1.0" encoding="utf-8"?>
<a:theme xmlns:a="http://schemas.openxmlformats.org/drawingml/2006/main" name="18_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16771</TotalTime>
  <Words>752</Words>
  <Application>Microsoft Office PowerPoint</Application>
  <PresentationFormat>Экран (4:3)</PresentationFormat>
  <Paragraphs>97</Paragraphs>
  <Slides>8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12</vt:i4>
      </vt:variant>
      <vt:variant>
        <vt:lpstr>Заголовки слайдов</vt:lpstr>
      </vt:variant>
      <vt:variant>
        <vt:i4>8</vt:i4>
      </vt:variant>
    </vt:vector>
  </HeadingPairs>
  <TitlesOfParts>
    <vt:vector size="25" baseType="lpstr">
      <vt:lpstr>Arial</vt:lpstr>
      <vt:lpstr>Arial Black</vt:lpstr>
      <vt:lpstr>Calibri</vt:lpstr>
      <vt:lpstr>Impact</vt:lpstr>
      <vt:lpstr>Times New Roman</vt:lpstr>
      <vt:lpstr>1_Оформление по умолчанию</vt:lpstr>
      <vt:lpstr>2_Оформление по умолчанию</vt:lpstr>
      <vt:lpstr>6_Оформление по умолчанию</vt:lpstr>
      <vt:lpstr>8_Оформление по умолчанию</vt:lpstr>
      <vt:lpstr>9_Оформление по умолчанию</vt:lpstr>
      <vt:lpstr>15_Оформление по умолчанию</vt:lpstr>
      <vt:lpstr>16_Оформление по умолчанию</vt:lpstr>
      <vt:lpstr>17_Оформление по умолчанию</vt:lpstr>
      <vt:lpstr>18_Оформление по умолчанию</vt:lpstr>
      <vt:lpstr>22_Оформление по умолчанию</vt:lpstr>
      <vt:lpstr>23_Оформление по умолчанию</vt:lpstr>
      <vt:lpstr>Тема Office</vt:lpstr>
      <vt:lpstr>   Информация   о признании МСО и актуализации Реестра МСО    Докладчик: Ольга Николаевна Кремлева,   Зам. руководителя РГ СО НТКМетр, И.о. зав. отделом ГССО, ФГУП «УНИИМ» e-mail: kremleva77@yandex.ru,   тел. + 7 (343) 350-60-68 </vt:lpstr>
      <vt:lpstr>О признании в качестве МСО вновь разработанных национальных СО</vt:lpstr>
      <vt:lpstr>Презентация PowerPoint</vt:lpstr>
      <vt:lpstr>Презентация PowerPoint</vt:lpstr>
      <vt:lpstr>ПРЕДЛОЖЕНИЯ ПО АКТУАЛИЗАЦИИ РЕЕСТРА МСО</vt:lpstr>
      <vt:lpstr>ПРЕДЛОЖЕНИЯ ПО АКТУАЛИЗАЦИИ РЕЕСТРА МСО</vt:lpstr>
      <vt:lpstr>Презентация PowerPoint</vt:lpstr>
      <vt:lpstr>Презентация PowerPoint</vt:lpstr>
    </vt:vector>
  </TitlesOfParts>
  <Company>ФГУП УНИИМ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Илья</dc:creator>
  <cp:lastModifiedBy>О Анфи</cp:lastModifiedBy>
  <cp:revision>1870</cp:revision>
  <cp:lastPrinted>2019-03-21T13:30:46Z</cp:lastPrinted>
  <dcterms:created xsi:type="dcterms:W3CDTF">2008-05-05T04:52:37Z</dcterms:created>
  <dcterms:modified xsi:type="dcterms:W3CDTF">2019-05-19T22:12:56Z</dcterms:modified>
</cp:coreProperties>
</file>