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990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66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285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040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274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903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29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347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70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838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97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D8606-9E9F-4149-8B32-06299A2916E0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93743-A4B1-45C3-A1A0-91EAC8F2B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9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1" y="116632"/>
            <a:ext cx="8762939" cy="646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7902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Administrator</cp:lastModifiedBy>
  <cp:revision>1</cp:revision>
  <dcterms:created xsi:type="dcterms:W3CDTF">2018-11-16T13:45:37Z</dcterms:created>
  <dcterms:modified xsi:type="dcterms:W3CDTF">2018-11-16T13:47:07Z</dcterms:modified>
</cp:coreProperties>
</file>